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5EBC0-D582-4FDF-9C1C-C6D5CB07CFAC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F0061E8-9D1F-41A2-A0BE-8910B752BF4A}">
      <dgm:prSet phldrT="[Текст]"/>
      <dgm:spPr/>
      <dgm:t>
        <a:bodyPr/>
        <a:lstStyle/>
        <a:p>
          <a:r>
            <a:rPr lang="ru-RU" dirty="0" smtClean="0"/>
            <a:t>Чистый воздух</a:t>
          </a:r>
          <a:endParaRPr lang="ru-RU" dirty="0"/>
        </a:p>
      </dgm:t>
    </dgm:pt>
    <dgm:pt modelId="{0F962CCA-5823-4B0B-87F2-9410EA787D5C}" type="parTrans" cxnId="{FC6C1613-0207-4B6F-8544-6E1DB74E31F5}">
      <dgm:prSet/>
      <dgm:spPr/>
      <dgm:t>
        <a:bodyPr/>
        <a:lstStyle/>
        <a:p>
          <a:endParaRPr lang="ru-RU"/>
        </a:p>
      </dgm:t>
    </dgm:pt>
    <dgm:pt modelId="{9D5C7CA3-0450-4CE2-95AC-C79635EBC892}" type="sibTrans" cxnId="{FC6C1613-0207-4B6F-8544-6E1DB74E31F5}">
      <dgm:prSet/>
      <dgm:spPr/>
      <dgm:t>
        <a:bodyPr/>
        <a:lstStyle/>
        <a:p>
          <a:endParaRPr lang="ru-RU"/>
        </a:p>
      </dgm:t>
    </dgm:pt>
    <dgm:pt modelId="{BA25DE20-A9CC-44FD-8D87-6502E1C4A383}">
      <dgm:prSet phldrT="[Текст]"/>
      <dgm:spPr/>
      <dgm:t>
        <a:bodyPr/>
        <a:lstStyle/>
        <a:p>
          <a:r>
            <a:rPr lang="ru-RU" dirty="0" smtClean="0"/>
            <a:t>Чистая питьевая вода</a:t>
          </a:r>
          <a:endParaRPr lang="ru-RU" dirty="0"/>
        </a:p>
      </dgm:t>
    </dgm:pt>
    <dgm:pt modelId="{C64D0B26-3D41-41BA-A76C-63C10D1FAB00}" type="parTrans" cxnId="{23833408-D588-4A6D-B102-BD0DB0DE4378}">
      <dgm:prSet/>
      <dgm:spPr/>
      <dgm:t>
        <a:bodyPr/>
        <a:lstStyle/>
        <a:p>
          <a:endParaRPr lang="ru-RU"/>
        </a:p>
      </dgm:t>
    </dgm:pt>
    <dgm:pt modelId="{89C7A977-7461-4918-80B6-2708810D23E6}" type="sibTrans" cxnId="{23833408-D588-4A6D-B102-BD0DB0DE4378}">
      <dgm:prSet/>
      <dgm:spPr/>
      <dgm:t>
        <a:bodyPr/>
        <a:lstStyle/>
        <a:p>
          <a:endParaRPr lang="ru-RU"/>
        </a:p>
      </dgm:t>
    </dgm:pt>
    <dgm:pt modelId="{3DA5A466-AD69-4160-86D5-C1727DC13677}">
      <dgm:prSet phldrT="[Текст]"/>
      <dgm:spPr/>
      <dgm:t>
        <a:bodyPr/>
        <a:lstStyle/>
        <a:p>
          <a:r>
            <a:rPr lang="ru-RU" dirty="0" smtClean="0"/>
            <a:t>Продукты питания</a:t>
          </a:r>
          <a:endParaRPr lang="ru-RU" dirty="0"/>
        </a:p>
      </dgm:t>
    </dgm:pt>
    <dgm:pt modelId="{28B75D3A-E77B-41A3-AC6B-7B4E58011204}" type="parTrans" cxnId="{B879CBDC-EE01-409E-BAD0-0A58B6F1228C}">
      <dgm:prSet/>
      <dgm:spPr/>
      <dgm:t>
        <a:bodyPr/>
        <a:lstStyle/>
        <a:p>
          <a:endParaRPr lang="ru-RU"/>
        </a:p>
      </dgm:t>
    </dgm:pt>
    <dgm:pt modelId="{32424CBE-2FFC-42C4-8C08-A3A7E2EC638E}" type="sibTrans" cxnId="{B879CBDC-EE01-409E-BAD0-0A58B6F1228C}">
      <dgm:prSet/>
      <dgm:spPr/>
      <dgm:t>
        <a:bodyPr/>
        <a:lstStyle/>
        <a:p>
          <a:endParaRPr lang="ru-RU"/>
        </a:p>
      </dgm:t>
    </dgm:pt>
    <dgm:pt modelId="{33658556-A2A4-4407-A989-852AE393A9C5}" type="pres">
      <dgm:prSet presAssocID="{3265EBC0-D582-4FDF-9C1C-C6D5CB07CFAC}" presName="linear" presStyleCnt="0">
        <dgm:presLayoutVars>
          <dgm:dir/>
          <dgm:resizeHandles val="exact"/>
        </dgm:presLayoutVars>
      </dgm:prSet>
      <dgm:spPr/>
    </dgm:pt>
    <dgm:pt modelId="{C483BDD5-567B-4AA9-B939-D8D07C4BE196}" type="pres">
      <dgm:prSet presAssocID="{1F0061E8-9D1F-41A2-A0BE-8910B752BF4A}" presName="comp" presStyleCnt="0"/>
      <dgm:spPr/>
    </dgm:pt>
    <dgm:pt modelId="{18FB4ECC-F99F-4356-8FFA-735DD2BCB000}" type="pres">
      <dgm:prSet presAssocID="{1F0061E8-9D1F-41A2-A0BE-8910B752BF4A}" presName="box" presStyleLbl="node1" presStyleIdx="0" presStyleCnt="3" custScaleX="99957" custScaleY="96428" custLinFactNeighborX="-242" custLinFactNeighborY="-1328"/>
      <dgm:spPr/>
      <dgm:t>
        <a:bodyPr/>
        <a:lstStyle/>
        <a:p>
          <a:endParaRPr lang="ru-RU"/>
        </a:p>
      </dgm:t>
    </dgm:pt>
    <dgm:pt modelId="{1ACA6BA8-6FCE-4F68-BA7B-A18CD101FC51}" type="pres">
      <dgm:prSet presAssocID="{1F0061E8-9D1F-41A2-A0BE-8910B752BF4A}" presName="img" presStyleLbl="fgImgPlace1" presStyleIdx="0" presStyleCnt="3"/>
      <dgm:spPr/>
    </dgm:pt>
    <dgm:pt modelId="{90265237-F8B8-454B-B183-BF42B766C8CC}" type="pres">
      <dgm:prSet presAssocID="{1F0061E8-9D1F-41A2-A0BE-8910B752BF4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9CD86-9488-4FF9-BE24-5ADDDC201092}" type="pres">
      <dgm:prSet presAssocID="{9D5C7CA3-0450-4CE2-95AC-C79635EBC892}" presName="spacer" presStyleCnt="0"/>
      <dgm:spPr/>
    </dgm:pt>
    <dgm:pt modelId="{1958C952-2A09-4368-8F2C-B7585C58FC6A}" type="pres">
      <dgm:prSet presAssocID="{BA25DE20-A9CC-44FD-8D87-6502E1C4A383}" presName="comp" presStyleCnt="0"/>
      <dgm:spPr/>
    </dgm:pt>
    <dgm:pt modelId="{57DDB0A8-2468-4513-8B45-FF6B790751D7}" type="pres">
      <dgm:prSet presAssocID="{BA25DE20-A9CC-44FD-8D87-6502E1C4A383}" presName="box" presStyleLbl="node1" presStyleIdx="1" presStyleCnt="3"/>
      <dgm:spPr/>
      <dgm:t>
        <a:bodyPr/>
        <a:lstStyle/>
        <a:p>
          <a:endParaRPr lang="ru-RU"/>
        </a:p>
      </dgm:t>
    </dgm:pt>
    <dgm:pt modelId="{E1526793-5BFA-49D7-88B9-B80B78E186BA}" type="pres">
      <dgm:prSet presAssocID="{BA25DE20-A9CC-44FD-8D87-6502E1C4A383}" presName="img" presStyleLbl="fgImgPlace1" presStyleIdx="1" presStyleCnt="3"/>
      <dgm:spPr/>
    </dgm:pt>
    <dgm:pt modelId="{54B5D58E-54C9-446A-8AE1-04C7037CE520}" type="pres">
      <dgm:prSet presAssocID="{BA25DE20-A9CC-44FD-8D87-6502E1C4A3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28D3B-C5D9-4936-8E64-089FAFBA32DE}" type="pres">
      <dgm:prSet presAssocID="{89C7A977-7461-4918-80B6-2708810D23E6}" presName="spacer" presStyleCnt="0"/>
      <dgm:spPr/>
    </dgm:pt>
    <dgm:pt modelId="{FAA5D81E-4F3D-4793-B59F-E4420FCF7524}" type="pres">
      <dgm:prSet presAssocID="{3DA5A466-AD69-4160-86D5-C1727DC13677}" presName="comp" presStyleCnt="0"/>
      <dgm:spPr/>
    </dgm:pt>
    <dgm:pt modelId="{4EA47B83-2D23-483A-B9D1-BB142FE53FA9}" type="pres">
      <dgm:prSet presAssocID="{3DA5A466-AD69-4160-86D5-C1727DC13677}" presName="box" presStyleLbl="node1" presStyleIdx="2" presStyleCnt="3"/>
      <dgm:spPr/>
      <dgm:t>
        <a:bodyPr/>
        <a:lstStyle/>
        <a:p>
          <a:endParaRPr lang="ru-RU"/>
        </a:p>
      </dgm:t>
    </dgm:pt>
    <dgm:pt modelId="{D016B601-C1D5-4130-A0EA-7103E2E1B994}" type="pres">
      <dgm:prSet presAssocID="{3DA5A466-AD69-4160-86D5-C1727DC13677}" presName="img" presStyleLbl="fgImgPlace1" presStyleIdx="2" presStyleCnt="3"/>
      <dgm:spPr/>
    </dgm:pt>
    <dgm:pt modelId="{FBF3113B-F442-4162-A33E-A0F57F84A7A8}" type="pres">
      <dgm:prSet presAssocID="{3DA5A466-AD69-4160-86D5-C1727DC1367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CF477-F97D-4766-BED6-2672F365E76D}" type="presOf" srcId="{3265EBC0-D582-4FDF-9C1C-C6D5CB07CFAC}" destId="{33658556-A2A4-4407-A989-852AE393A9C5}" srcOrd="0" destOrd="0" presId="urn:microsoft.com/office/officeart/2005/8/layout/vList4"/>
    <dgm:cxn modelId="{23833408-D588-4A6D-B102-BD0DB0DE4378}" srcId="{3265EBC0-D582-4FDF-9C1C-C6D5CB07CFAC}" destId="{BA25DE20-A9CC-44FD-8D87-6502E1C4A383}" srcOrd="1" destOrd="0" parTransId="{C64D0B26-3D41-41BA-A76C-63C10D1FAB00}" sibTransId="{89C7A977-7461-4918-80B6-2708810D23E6}"/>
    <dgm:cxn modelId="{2C54F9EB-433C-44A0-946F-CB647AD468A5}" type="presOf" srcId="{3DA5A466-AD69-4160-86D5-C1727DC13677}" destId="{4EA47B83-2D23-483A-B9D1-BB142FE53FA9}" srcOrd="0" destOrd="0" presId="urn:microsoft.com/office/officeart/2005/8/layout/vList4"/>
    <dgm:cxn modelId="{FC6C1613-0207-4B6F-8544-6E1DB74E31F5}" srcId="{3265EBC0-D582-4FDF-9C1C-C6D5CB07CFAC}" destId="{1F0061E8-9D1F-41A2-A0BE-8910B752BF4A}" srcOrd="0" destOrd="0" parTransId="{0F962CCA-5823-4B0B-87F2-9410EA787D5C}" sibTransId="{9D5C7CA3-0450-4CE2-95AC-C79635EBC892}"/>
    <dgm:cxn modelId="{D7ADF352-5BFD-44F2-B099-706B10587428}" type="presOf" srcId="{1F0061E8-9D1F-41A2-A0BE-8910B752BF4A}" destId="{18FB4ECC-F99F-4356-8FFA-735DD2BCB000}" srcOrd="0" destOrd="0" presId="urn:microsoft.com/office/officeart/2005/8/layout/vList4"/>
    <dgm:cxn modelId="{B879CBDC-EE01-409E-BAD0-0A58B6F1228C}" srcId="{3265EBC0-D582-4FDF-9C1C-C6D5CB07CFAC}" destId="{3DA5A466-AD69-4160-86D5-C1727DC13677}" srcOrd="2" destOrd="0" parTransId="{28B75D3A-E77B-41A3-AC6B-7B4E58011204}" sibTransId="{32424CBE-2FFC-42C4-8C08-A3A7E2EC638E}"/>
    <dgm:cxn modelId="{629AB284-AC80-4E3C-868A-6A0CBCC63BBE}" type="presOf" srcId="{BA25DE20-A9CC-44FD-8D87-6502E1C4A383}" destId="{54B5D58E-54C9-446A-8AE1-04C7037CE520}" srcOrd="1" destOrd="0" presId="urn:microsoft.com/office/officeart/2005/8/layout/vList4"/>
    <dgm:cxn modelId="{D3238584-2F54-41FE-B998-B2050EE961C1}" type="presOf" srcId="{3DA5A466-AD69-4160-86D5-C1727DC13677}" destId="{FBF3113B-F442-4162-A33E-A0F57F84A7A8}" srcOrd="1" destOrd="0" presId="urn:microsoft.com/office/officeart/2005/8/layout/vList4"/>
    <dgm:cxn modelId="{00FE2F6A-6D16-4649-85A3-0F532711614F}" type="presOf" srcId="{1F0061E8-9D1F-41A2-A0BE-8910B752BF4A}" destId="{90265237-F8B8-454B-B183-BF42B766C8CC}" srcOrd="1" destOrd="0" presId="urn:microsoft.com/office/officeart/2005/8/layout/vList4"/>
    <dgm:cxn modelId="{02381AB9-112E-4FD7-9CB1-8F9E01E7901B}" type="presOf" srcId="{BA25DE20-A9CC-44FD-8D87-6502E1C4A383}" destId="{57DDB0A8-2468-4513-8B45-FF6B790751D7}" srcOrd="0" destOrd="0" presId="urn:microsoft.com/office/officeart/2005/8/layout/vList4"/>
    <dgm:cxn modelId="{479D4AA3-ED7C-4DCA-B814-174A79992E38}" type="presParOf" srcId="{33658556-A2A4-4407-A989-852AE393A9C5}" destId="{C483BDD5-567B-4AA9-B939-D8D07C4BE196}" srcOrd="0" destOrd="0" presId="urn:microsoft.com/office/officeart/2005/8/layout/vList4"/>
    <dgm:cxn modelId="{E0B939C3-B958-45C3-8F35-B1F970114843}" type="presParOf" srcId="{C483BDD5-567B-4AA9-B939-D8D07C4BE196}" destId="{18FB4ECC-F99F-4356-8FFA-735DD2BCB000}" srcOrd="0" destOrd="0" presId="urn:microsoft.com/office/officeart/2005/8/layout/vList4"/>
    <dgm:cxn modelId="{2DB568D6-C1E3-4374-95C3-FE083474C559}" type="presParOf" srcId="{C483BDD5-567B-4AA9-B939-D8D07C4BE196}" destId="{1ACA6BA8-6FCE-4F68-BA7B-A18CD101FC51}" srcOrd="1" destOrd="0" presId="urn:microsoft.com/office/officeart/2005/8/layout/vList4"/>
    <dgm:cxn modelId="{1FB6E3E0-0B8F-4EB6-BF8F-79D66BA90285}" type="presParOf" srcId="{C483BDD5-567B-4AA9-B939-D8D07C4BE196}" destId="{90265237-F8B8-454B-B183-BF42B766C8CC}" srcOrd="2" destOrd="0" presId="urn:microsoft.com/office/officeart/2005/8/layout/vList4"/>
    <dgm:cxn modelId="{22AE8B88-A9EE-447A-AADB-3283A04D80FB}" type="presParOf" srcId="{33658556-A2A4-4407-A989-852AE393A9C5}" destId="{AF19CD86-9488-4FF9-BE24-5ADDDC201092}" srcOrd="1" destOrd="0" presId="urn:microsoft.com/office/officeart/2005/8/layout/vList4"/>
    <dgm:cxn modelId="{DA138B64-FEB1-4888-BAAE-3D56009AF929}" type="presParOf" srcId="{33658556-A2A4-4407-A989-852AE393A9C5}" destId="{1958C952-2A09-4368-8F2C-B7585C58FC6A}" srcOrd="2" destOrd="0" presId="urn:microsoft.com/office/officeart/2005/8/layout/vList4"/>
    <dgm:cxn modelId="{E15C143A-CE7B-4568-8D21-8A26C30AA24F}" type="presParOf" srcId="{1958C952-2A09-4368-8F2C-B7585C58FC6A}" destId="{57DDB0A8-2468-4513-8B45-FF6B790751D7}" srcOrd="0" destOrd="0" presId="urn:microsoft.com/office/officeart/2005/8/layout/vList4"/>
    <dgm:cxn modelId="{2A4FF668-24E2-4B90-AE27-A52EE1ACDF05}" type="presParOf" srcId="{1958C952-2A09-4368-8F2C-B7585C58FC6A}" destId="{E1526793-5BFA-49D7-88B9-B80B78E186BA}" srcOrd="1" destOrd="0" presId="urn:microsoft.com/office/officeart/2005/8/layout/vList4"/>
    <dgm:cxn modelId="{EC9E0F97-8A10-4BCA-B788-C808F6A7D744}" type="presParOf" srcId="{1958C952-2A09-4368-8F2C-B7585C58FC6A}" destId="{54B5D58E-54C9-446A-8AE1-04C7037CE520}" srcOrd="2" destOrd="0" presId="urn:microsoft.com/office/officeart/2005/8/layout/vList4"/>
    <dgm:cxn modelId="{C8ACD53A-FFF4-4B88-AA5E-F3E05AB7D150}" type="presParOf" srcId="{33658556-A2A4-4407-A989-852AE393A9C5}" destId="{21128D3B-C5D9-4936-8E64-089FAFBA32DE}" srcOrd="3" destOrd="0" presId="urn:microsoft.com/office/officeart/2005/8/layout/vList4"/>
    <dgm:cxn modelId="{FC1A35F4-490E-4B6B-B235-26410F2BDD6E}" type="presParOf" srcId="{33658556-A2A4-4407-A989-852AE393A9C5}" destId="{FAA5D81E-4F3D-4793-B59F-E4420FCF7524}" srcOrd="4" destOrd="0" presId="urn:microsoft.com/office/officeart/2005/8/layout/vList4"/>
    <dgm:cxn modelId="{593F2C60-5540-4D00-992D-6AD987756958}" type="presParOf" srcId="{FAA5D81E-4F3D-4793-B59F-E4420FCF7524}" destId="{4EA47B83-2D23-483A-B9D1-BB142FE53FA9}" srcOrd="0" destOrd="0" presId="urn:microsoft.com/office/officeart/2005/8/layout/vList4"/>
    <dgm:cxn modelId="{6F3094FD-8C90-4586-A9E9-FDC3E90DEF19}" type="presParOf" srcId="{FAA5D81E-4F3D-4793-B59F-E4420FCF7524}" destId="{D016B601-C1D5-4130-A0EA-7103E2E1B994}" srcOrd="1" destOrd="0" presId="urn:microsoft.com/office/officeart/2005/8/layout/vList4"/>
    <dgm:cxn modelId="{19306949-CD29-4024-85D9-B8496EE943B8}" type="presParOf" srcId="{FAA5D81E-4F3D-4793-B59F-E4420FCF7524}" destId="{FBF3113B-F442-4162-A33E-A0F57F84A7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B4ECC-F99F-4356-8FFA-735DD2BCB000}">
      <dsp:nvSpPr>
        <dsp:cNvPr id="0" name=""/>
        <dsp:cNvSpPr/>
      </dsp:nvSpPr>
      <dsp:spPr>
        <a:xfrm>
          <a:off x="0" y="0"/>
          <a:ext cx="6510109" cy="114473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Чистый воздух</a:t>
          </a:r>
          <a:endParaRPr lang="ru-RU" sz="4100" kern="1200" dirty="0"/>
        </a:p>
      </dsp:txBody>
      <dsp:txXfrm>
        <a:off x="1420684" y="0"/>
        <a:ext cx="5089424" cy="1144733"/>
      </dsp:txXfrm>
    </dsp:sp>
    <dsp:sp modelId="{1ACA6BA8-6FCE-4F68-BA7B-A18CD101FC51}">
      <dsp:nvSpPr>
        <dsp:cNvPr id="0" name=""/>
        <dsp:cNvSpPr/>
      </dsp:nvSpPr>
      <dsp:spPr>
        <a:xfrm>
          <a:off x="118713" y="97511"/>
          <a:ext cx="1302582" cy="94971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DB0A8-2468-4513-8B45-FF6B790751D7}">
      <dsp:nvSpPr>
        <dsp:cNvPr id="0" name=""/>
        <dsp:cNvSpPr/>
      </dsp:nvSpPr>
      <dsp:spPr>
        <a:xfrm>
          <a:off x="0" y="1263447"/>
          <a:ext cx="6512910" cy="11871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Чистая питьевая вода</a:t>
          </a:r>
          <a:endParaRPr lang="ru-RU" sz="4100" kern="1200" dirty="0"/>
        </a:p>
      </dsp:txBody>
      <dsp:txXfrm>
        <a:off x="1421295" y="1263447"/>
        <a:ext cx="5091614" cy="1187137"/>
      </dsp:txXfrm>
    </dsp:sp>
    <dsp:sp modelId="{E1526793-5BFA-49D7-88B9-B80B78E186BA}">
      <dsp:nvSpPr>
        <dsp:cNvPr id="0" name=""/>
        <dsp:cNvSpPr/>
      </dsp:nvSpPr>
      <dsp:spPr>
        <a:xfrm>
          <a:off x="118713" y="1382160"/>
          <a:ext cx="1302582" cy="94971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38983"/>
            <a:satOff val="-1125"/>
            <a:lumOff val="4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47B83-2D23-483A-B9D1-BB142FE53FA9}">
      <dsp:nvSpPr>
        <dsp:cNvPr id="0" name=""/>
        <dsp:cNvSpPr/>
      </dsp:nvSpPr>
      <dsp:spPr>
        <a:xfrm>
          <a:off x="0" y="2569298"/>
          <a:ext cx="6512910" cy="11871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Продукты питания</a:t>
          </a:r>
          <a:endParaRPr lang="ru-RU" sz="4100" kern="1200" dirty="0"/>
        </a:p>
      </dsp:txBody>
      <dsp:txXfrm>
        <a:off x="1421295" y="2569298"/>
        <a:ext cx="5091614" cy="1187137"/>
      </dsp:txXfrm>
    </dsp:sp>
    <dsp:sp modelId="{D016B601-C1D5-4130-A0EA-7103E2E1B994}">
      <dsp:nvSpPr>
        <dsp:cNvPr id="0" name=""/>
        <dsp:cNvSpPr/>
      </dsp:nvSpPr>
      <dsp:spPr>
        <a:xfrm>
          <a:off x="118713" y="2688012"/>
          <a:ext cx="1302582" cy="94971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77966"/>
            <a:satOff val="-2251"/>
            <a:lumOff val="92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5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0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6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6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7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0FA7-4A75-4D95-8203-C27DDCC19AA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2ADC-7AD3-4A1A-B23B-1BF8454E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8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+mn-lt"/>
              </a:rPr>
              <a:t>Профилактика негативного влияния экологических факторов</a:t>
            </a:r>
            <a:endParaRPr lang="ru-RU" sz="6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7" y="362607"/>
            <a:ext cx="4293396" cy="2876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1" y="788276"/>
            <a:ext cx="4981903" cy="3269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46" y="3011213"/>
            <a:ext cx="5000052" cy="35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3589787"/>
              </p:ext>
            </p:extLst>
          </p:nvPr>
        </p:nvGraphicFramePr>
        <p:xfrm>
          <a:off x="2962165" y="1397583"/>
          <a:ext cx="6512910" cy="375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7" y="241810"/>
            <a:ext cx="2832278" cy="1883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71" y="4808482"/>
            <a:ext cx="2850462" cy="1862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7" y="4689585"/>
            <a:ext cx="3169919" cy="1981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85" y="241810"/>
            <a:ext cx="3127282" cy="17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A6BA8-6FCE-4F68-BA7B-A18CD101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ACA6BA8-6FCE-4F68-BA7B-A18CD101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B4ECC-F99F-4356-8FFA-735DD2BCB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8FB4ECC-F99F-4356-8FFA-735DD2BCB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526793-5BFA-49D7-88B9-B80B78E1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1526793-5BFA-49D7-88B9-B80B78E18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DDB0A8-2468-4513-8B45-FF6B79075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7DDB0A8-2468-4513-8B45-FF6B79075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6B601-C1D5-4130-A0EA-7103E2E1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016B601-C1D5-4130-A0EA-7103E2E1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A47B83-2D23-483A-B9D1-BB142FE53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EA47B83-2D23-483A-B9D1-BB142FE53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16" y="163872"/>
            <a:ext cx="2002221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1500463"/>
            <a:ext cx="2916619" cy="2187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607" y="4272455"/>
            <a:ext cx="113721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Как бороться: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Если вы живете в крупном городе, постарайтесь больше выбираться за город, гулять на свежем воздухе. Если возможно – выберите для проживания районы с удовлетворительной экологией – недалеко от лесопарков, подальше от центра города или промышленных предприятий. В квартире установите кондиционер с фильтрацией воздуха, но обязательно в сочетании с ионизатором.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43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01" y="53602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ВОДА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545" y="3846786"/>
            <a:ext cx="118083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Как бороться: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Водопроводную воду необходимо подвергать фильтрации. Причем, фильтр нужно купить не первый попавшийся, а внимательно изучить документацию. Попробуйте также улучшить качество воды в домашних условиях.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лишним будет отнести пробу воды на химический анализ, чтобы точно знать, с какими загрязнениями вы имеете дело.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При употреблении бутилированной воды вам следует помнить – большинство производителей очищают воду лишь от вредоносных микроорганизмов, а химический состав такой воды по прежнему близок к водопроводной. Советуем вам также озаботиться анализом такой воды, чтобы выбрать марку, наиболее пригодную для питья.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1486125"/>
            <a:ext cx="3118616" cy="21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7" y="551792"/>
            <a:ext cx="863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ПРОДУКТЫ ПИТАНИЯ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1475122"/>
            <a:ext cx="3106250" cy="194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910" y="3689131"/>
            <a:ext cx="120290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Как бороться: </a:t>
            </a:r>
            <a:r>
              <a:rPr lang="ru-RU" sz="2000" dirty="0" smtClean="0">
                <a:solidFill>
                  <a:schemeClr val="bg1"/>
                </a:solidFill>
              </a:rPr>
              <a:t>Старайтесь </a:t>
            </a:r>
            <a:r>
              <a:rPr lang="ru-RU" sz="2000" dirty="0">
                <a:solidFill>
                  <a:schemeClr val="bg1"/>
                </a:solidFill>
              </a:rPr>
              <a:t>свести к минимуму потребление продуктов длительного хранения – это касается напитков, супов, колбас, соусов, сыров. Помните – чем дольше хранится продукт, тем больше в нем веществ, противоестественных для вашего организма.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Старайтесь также не употреблять магазинных консервов (занимайтесь домашним консервированием, предварительно изучив, как это сделать наиболее натурально и </a:t>
            </a:r>
            <a:r>
              <a:rPr lang="ru-RU" sz="2000" dirty="0" err="1">
                <a:solidFill>
                  <a:schemeClr val="bg1"/>
                </a:solidFill>
              </a:rPr>
              <a:t>экологично</a:t>
            </a:r>
            <a:r>
              <a:rPr lang="ru-RU" sz="2000" dirty="0">
                <a:solidFill>
                  <a:schemeClr val="bg1"/>
                </a:solidFill>
              </a:rPr>
              <a:t>). Что касается овощей и фруктов – совет покупать их только у проверенных продавцов довольно тяжело соблюсти, но мы желаем вам найти именно такого, надежного человека.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ни в коем случае не злоупотребляйте продуктами, которые везутся для продажи из “заморских” стран. То, что их обрабатывают для длительной перевозки – не подлежит сомнению.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Если у вас есть дачный участок, постарайтесь обеспечить себя и свою семью продуктами, самостоятельно. </a:t>
            </a:r>
          </a:p>
        </p:txBody>
      </p:sp>
    </p:spTree>
    <p:extLst>
      <p:ext uri="{BB962C8B-B14F-4D97-AF65-F5344CB8AC3E}">
        <p14:creationId xmlns:p14="http://schemas.microsoft.com/office/powerpoint/2010/main" val="22115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154943"/>
            <a:ext cx="3645186" cy="2428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8" y="1355667"/>
            <a:ext cx="3630942" cy="2701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03" y="2724434"/>
            <a:ext cx="4370990" cy="2520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52" y="3980674"/>
            <a:ext cx="3829376" cy="25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1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9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163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Профилактика негативного влияния экологических факторов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негативного влияния экологических факторов</dc:title>
  <dc:creator>Сабина Ибрагимова</dc:creator>
  <cp:lastModifiedBy>Сабина Ибрагимова</cp:lastModifiedBy>
  <cp:revision>7</cp:revision>
  <dcterms:created xsi:type="dcterms:W3CDTF">2017-10-04T18:21:20Z</dcterms:created>
  <dcterms:modified xsi:type="dcterms:W3CDTF">2017-10-04T19:33:12Z</dcterms:modified>
</cp:coreProperties>
</file>