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62" r:id="rId5"/>
    <p:sldId id="275" r:id="rId6"/>
    <p:sldId id="274" r:id="rId7"/>
    <p:sldId id="264" r:id="rId8"/>
    <p:sldId id="273" r:id="rId9"/>
    <p:sldId id="266" r:id="rId10"/>
    <p:sldId id="267" r:id="rId11"/>
    <p:sldId id="269" r:id="rId12"/>
    <p:sldId id="272" r:id="rId13"/>
    <p:sldId id="277" r:id="rId14"/>
    <p:sldId id="282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D76"/>
    <a:srgbClr val="FFCC99"/>
    <a:srgbClr val="602E04"/>
    <a:srgbClr val="EFAE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F9B1E-6518-44F1-8154-A3B063ECF814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07217E56-478A-4658-BB63-37E0A89884BA}">
      <dgm:prSet/>
      <dgm:spPr/>
      <dgm:t>
        <a:bodyPr/>
        <a:lstStyle/>
        <a:p>
          <a:r>
            <a:rPr lang="ru-RU" dirty="0" smtClean="0"/>
            <a:t>Не повышайте тревожность подростка на кануне экзаменов</a:t>
          </a:r>
        </a:p>
      </dgm:t>
    </dgm:pt>
    <dgm:pt modelId="{055FADE5-1EB0-45F5-BFA6-F93D93528617}" type="parTrans" cxnId="{004B4D37-42E0-484E-AB1E-EB30C26CCE32}">
      <dgm:prSet/>
      <dgm:spPr/>
      <dgm:t>
        <a:bodyPr/>
        <a:lstStyle/>
        <a:p>
          <a:endParaRPr lang="ru-RU"/>
        </a:p>
      </dgm:t>
    </dgm:pt>
    <dgm:pt modelId="{6F70C6AE-C18A-4239-A309-01E3297DB694}" type="sibTrans" cxnId="{004B4D37-42E0-484E-AB1E-EB30C26CCE32}">
      <dgm:prSet/>
      <dgm:spPr/>
      <dgm:t>
        <a:bodyPr/>
        <a:lstStyle/>
        <a:p>
          <a:endParaRPr lang="ru-RU"/>
        </a:p>
      </dgm:t>
    </dgm:pt>
    <dgm:pt modelId="{1F5647D2-6875-4248-A0E8-1761121DA55C}">
      <dgm:prSet/>
      <dgm:spPr/>
      <dgm:t>
        <a:bodyPr/>
        <a:lstStyle/>
        <a:p>
          <a:r>
            <a:rPr lang="ru-RU" dirty="0" smtClean="0"/>
            <a:t>Не тревожьтесь об оценке, которую подросток получит на экзамене, и не критикуйте его после экзамена. </a:t>
          </a:r>
          <a:endParaRPr lang="ru-RU" dirty="0"/>
        </a:p>
      </dgm:t>
    </dgm:pt>
    <dgm:pt modelId="{F53F12AB-0066-4051-9A19-5750BDA14E2C}" type="parTrans" cxnId="{C2D633C9-3804-44FE-A23E-846C15F99579}">
      <dgm:prSet/>
      <dgm:spPr/>
      <dgm:t>
        <a:bodyPr/>
        <a:lstStyle/>
        <a:p>
          <a:endParaRPr lang="ru-RU"/>
        </a:p>
      </dgm:t>
    </dgm:pt>
    <dgm:pt modelId="{8443D59E-3C6E-42AF-AD1F-1D0330F3A546}" type="sibTrans" cxnId="{C2D633C9-3804-44FE-A23E-846C15F99579}">
      <dgm:prSet/>
      <dgm:spPr/>
      <dgm:t>
        <a:bodyPr/>
        <a:lstStyle/>
        <a:p>
          <a:endParaRPr lang="ru-RU"/>
        </a:p>
      </dgm:t>
    </dgm:pt>
    <dgm:pt modelId="{7DD8C599-BC3B-481D-8C56-EFBF905B662D}">
      <dgm:prSet/>
      <dgm:spPr/>
      <dgm:t>
        <a:bodyPr/>
        <a:lstStyle/>
        <a:p>
          <a:r>
            <a:rPr lang="ru-RU" smtClean="0"/>
            <a:t>Контролируйте режим подготовки к экзаменам, не допускайте перегрузок.</a:t>
          </a:r>
          <a:endParaRPr lang="ru-RU"/>
        </a:p>
      </dgm:t>
    </dgm:pt>
    <dgm:pt modelId="{9994226C-5B5B-4717-B77C-97553273CF8F}" type="parTrans" cxnId="{26DE6AAB-0710-4A8F-A460-C609B8A5474E}">
      <dgm:prSet/>
      <dgm:spPr/>
      <dgm:t>
        <a:bodyPr/>
        <a:lstStyle/>
        <a:p>
          <a:endParaRPr lang="ru-RU"/>
        </a:p>
      </dgm:t>
    </dgm:pt>
    <dgm:pt modelId="{58C60E3A-3109-4A54-BCF6-BBF59ABAD4A6}" type="sibTrans" cxnId="{26DE6AAB-0710-4A8F-A460-C609B8A5474E}">
      <dgm:prSet/>
      <dgm:spPr/>
      <dgm:t>
        <a:bodyPr/>
        <a:lstStyle/>
        <a:p>
          <a:endParaRPr lang="ru-RU"/>
        </a:p>
      </dgm:t>
    </dgm:pt>
    <dgm:pt modelId="{E270B63B-F957-4233-9E02-4B06E3CD6BAC}">
      <dgm:prSet/>
      <dgm:spPr/>
      <dgm:t>
        <a:bodyPr/>
        <a:lstStyle/>
        <a:p>
          <a:r>
            <a:rPr lang="ru-RU" dirty="0" smtClean="0"/>
            <a:t>Помогите детям распределить темы подготовки по дням.</a:t>
          </a:r>
          <a:endParaRPr lang="ru-RU" dirty="0"/>
        </a:p>
      </dgm:t>
    </dgm:pt>
    <dgm:pt modelId="{A162C8F9-AAE6-47E1-BCB5-4F47DEA0D49F}" type="parTrans" cxnId="{DCB99570-BF3A-4DDA-934C-29F50CF776B3}">
      <dgm:prSet/>
      <dgm:spPr/>
      <dgm:t>
        <a:bodyPr/>
        <a:lstStyle/>
        <a:p>
          <a:endParaRPr lang="ru-RU"/>
        </a:p>
      </dgm:t>
    </dgm:pt>
    <dgm:pt modelId="{01E3CD76-BFB1-40A7-921F-1CD20941E42F}" type="sibTrans" cxnId="{DCB99570-BF3A-4DDA-934C-29F50CF776B3}">
      <dgm:prSet/>
      <dgm:spPr/>
      <dgm:t>
        <a:bodyPr/>
        <a:lstStyle/>
        <a:p>
          <a:endParaRPr lang="ru-RU"/>
        </a:p>
      </dgm:t>
    </dgm:pt>
    <dgm:pt modelId="{5D5AC24C-C6A4-4827-9838-BF6E204B36E9}">
      <dgm:prSet/>
      <dgm:spPr/>
      <dgm:t>
        <a:bodyPr/>
        <a:lstStyle/>
        <a:p>
          <a:r>
            <a:rPr lang="ru-RU" smtClean="0"/>
            <a:t>Помните: главное - снизить напряжение и тревожность ребёнка и обеспечить ему необходимые условия для занятий.</a:t>
          </a:r>
          <a:endParaRPr lang="ru-RU"/>
        </a:p>
      </dgm:t>
    </dgm:pt>
    <dgm:pt modelId="{064CAB4A-450B-4BEB-A46C-A59510C6A2CB}" type="parTrans" cxnId="{20E6D350-9AE6-4800-A554-B0120D6D85B9}">
      <dgm:prSet/>
      <dgm:spPr/>
      <dgm:t>
        <a:bodyPr/>
        <a:lstStyle/>
        <a:p>
          <a:endParaRPr lang="ru-RU"/>
        </a:p>
      </dgm:t>
    </dgm:pt>
    <dgm:pt modelId="{A5F35C26-34FC-4D62-BB99-2DBB8593991A}" type="sibTrans" cxnId="{20E6D350-9AE6-4800-A554-B0120D6D85B9}">
      <dgm:prSet/>
      <dgm:spPr/>
      <dgm:t>
        <a:bodyPr/>
        <a:lstStyle/>
        <a:p>
          <a:endParaRPr lang="ru-RU"/>
        </a:p>
      </dgm:t>
    </dgm:pt>
    <dgm:pt modelId="{CC871205-3C5B-42C3-853F-FD0C5E599E9B}" type="pres">
      <dgm:prSet presAssocID="{F3DF9B1E-6518-44F1-8154-A3B063ECF814}" presName="linearFlow" presStyleCnt="0">
        <dgm:presLayoutVars>
          <dgm:dir/>
          <dgm:resizeHandles val="exact"/>
        </dgm:presLayoutVars>
      </dgm:prSet>
      <dgm:spPr/>
    </dgm:pt>
    <dgm:pt modelId="{A392DCAE-1A8F-4AC8-B23F-B65832BA1610}" type="pres">
      <dgm:prSet presAssocID="{1F5647D2-6875-4248-A0E8-1761121DA55C}" presName="composite" presStyleCnt="0"/>
      <dgm:spPr/>
    </dgm:pt>
    <dgm:pt modelId="{A7294483-5FCD-4FC5-B33E-76986E4DD075}" type="pres">
      <dgm:prSet presAssocID="{1F5647D2-6875-4248-A0E8-1761121DA55C}" presName="imgShp" presStyleLbl="fgImgPlace1" presStyleIdx="0" presStyleCnt="5"/>
      <dgm:spPr/>
    </dgm:pt>
    <dgm:pt modelId="{DDB69CC0-73CE-4361-98C8-6D28C8E42ABA}" type="pres">
      <dgm:prSet presAssocID="{1F5647D2-6875-4248-A0E8-1761121DA55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BAB9-88AF-4E29-BA92-FF82645D0015}" type="pres">
      <dgm:prSet presAssocID="{8443D59E-3C6E-42AF-AD1F-1D0330F3A546}" presName="spacing" presStyleCnt="0"/>
      <dgm:spPr/>
    </dgm:pt>
    <dgm:pt modelId="{67A79561-1FF7-46AD-AD0E-4ADC2CA7E01E}" type="pres">
      <dgm:prSet presAssocID="{07217E56-478A-4658-BB63-37E0A89884BA}" presName="composite" presStyleCnt="0"/>
      <dgm:spPr/>
    </dgm:pt>
    <dgm:pt modelId="{8E428848-C848-4D04-9ED8-E4410B658E89}" type="pres">
      <dgm:prSet presAssocID="{07217E56-478A-4658-BB63-37E0A89884BA}" presName="imgShp" presStyleLbl="fgImgPlace1" presStyleIdx="1" presStyleCnt="5"/>
      <dgm:spPr/>
    </dgm:pt>
    <dgm:pt modelId="{A66B27B4-A209-40D0-8CD9-AE65D67B32F7}" type="pres">
      <dgm:prSet presAssocID="{07217E56-478A-4658-BB63-37E0A89884B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9B358-6E73-4706-A2EC-A8CCD7D97C2B}" type="pres">
      <dgm:prSet presAssocID="{6F70C6AE-C18A-4239-A309-01E3297DB694}" presName="spacing" presStyleCnt="0"/>
      <dgm:spPr/>
    </dgm:pt>
    <dgm:pt modelId="{CCD7997E-F92C-4C79-B8C3-4E8576272293}" type="pres">
      <dgm:prSet presAssocID="{E270B63B-F957-4233-9E02-4B06E3CD6BAC}" presName="composite" presStyleCnt="0"/>
      <dgm:spPr/>
    </dgm:pt>
    <dgm:pt modelId="{C0011535-7E3D-4DD3-8DD8-19F605399853}" type="pres">
      <dgm:prSet presAssocID="{E270B63B-F957-4233-9E02-4B06E3CD6BAC}" presName="imgShp" presStyleLbl="fgImgPlace1" presStyleIdx="2" presStyleCnt="5"/>
      <dgm:spPr/>
    </dgm:pt>
    <dgm:pt modelId="{881F8017-4109-410A-9515-15711D3B6EF4}" type="pres">
      <dgm:prSet presAssocID="{E270B63B-F957-4233-9E02-4B06E3CD6BA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058AA-EBA7-47D3-943E-1BEF8E9B9B8E}" type="pres">
      <dgm:prSet presAssocID="{01E3CD76-BFB1-40A7-921F-1CD20941E42F}" presName="spacing" presStyleCnt="0"/>
      <dgm:spPr/>
    </dgm:pt>
    <dgm:pt modelId="{29687F81-C007-46B2-A859-D7E23575FD0B}" type="pres">
      <dgm:prSet presAssocID="{7DD8C599-BC3B-481D-8C56-EFBF905B662D}" presName="composite" presStyleCnt="0"/>
      <dgm:spPr/>
    </dgm:pt>
    <dgm:pt modelId="{2F7A083C-7656-47EC-909D-3E2CADCA8E4C}" type="pres">
      <dgm:prSet presAssocID="{7DD8C599-BC3B-481D-8C56-EFBF905B662D}" presName="imgShp" presStyleLbl="fgImgPlace1" presStyleIdx="3" presStyleCnt="5"/>
      <dgm:spPr/>
    </dgm:pt>
    <dgm:pt modelId="{9876C779-FC0A-4986-B613-10EA62BB6B1E}" type="pres">
      <dgm:prSet presAssocID="{7DD8C599-BC3B-481D-8C56-EFBF905B66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2A1B-0379-40B0-B89B-4A5055292481}" type="pres">
      <dgm:prSet presAssocID="{58C60E3A-3109-4A54-BCF6-BBF59ABAD4A6}" presName="spacing" presStyleCnt="0"/>
      <dgm:spPr/>
    </dgm:pt>
    <dgm:pt modelId="{8F3AEF22-ED7C-4572-A1AD-1AF2EBFAACAE}" type="pres">
      <dgm:prSet presAssocID="{5D5AC24C-C6A4-4827-9838-BF6E204B36E9}" presName="composite" presStyleCnt="0"/>
      <dgm:spPr/>
    </dgm:pt>
    <dgm:pt modelId="{3EE0F1F9-F018-4F78-8CD2-B43F5904C9E0}" type="pres">
      <dgm:prSet presAssocID="{5D5AC24C-C6A4-4827-9838-BF6E204B36E9}" presName="imgShp" presStyleLbl="fgImgPlace1" presStyleIdx="4" presStyleCnt="5"/>
      <dgm:spPr/>
    </dgm:pt>
    <dgm:pt modelId="{6E03C77A-F8E8-49A7-B2FA-75FD3178B919}" type="pres">
      <dgm:prSet presAssocID="{5D5AC24C-C6A4-4827-9838-BF6E204B36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633C9-3804-44FE-A23E-846C15F99579}" srcId="{F3DF9B1E-6518-44F1-8154-A3B063ECF814}" destId="{1F5647D2-6875-4248-A0E8-1761121DA55C}" srcOrd="0" destOrd="0" parTransId="{F53F12AB-0066-4051-9A19-5750BDA14E2C}" sibTransId="{8443D59E-3C6E-42AF-AD1F-1D0330F3A546}"/>
    <dgm:cxn modelId="{004B4D37-42E0-484E-AB1E-EB30C26CCE32}" srcId="{F3DF9B1E-6518-44F1-8154-A3B063ECF814}" destId="{07217E56-478A-4658-BB63-37E0A89884BA}" srcOrd="1" destOrd="0" parTransId="{055FADE5-1EB0-45F5-BFA6-F93D93528617}" sibTransId="{6F70C6AE-C18A-4239-A309-01E3297DB694}"/>
    <dgm:cxn modelId="{DCB99570-BF3A-4DDA-934C-29F50CF776B3}" srcId="{F3DF9B1E-6518-44F1-8154-A3B063ECF814}" destId="{E270B63B-F957-4233-9E02-4B06E3CD6BAC}" srcOrd="2" destOrd="0" parTransId="{A162C8F9-AAE6-47E1-BCB5-4F47DEA0D49F}" sibTransId="{01E3CD76-BFB1-40A7-921F-1CD20941E42F}"/>
    <dgm:cxn modelId="{3184288C-2479-41D1-B3AF-F2AF78BEDE0A}" type="presOf" srcId="{1F5647D2-6875-4248-A0E8-1761121DA55C}" destId="{DDB69CC0-73CE-4361-98C8-6D28C8E42ABA}" srcOrd="0" destOrd="0" presId="urn:microsoft.com/office/officeart/2005/8/layout/vList3"/>
    <dgm:cxn modelId="{26DE6AAB-0710-4A8F-A460-C609B8A5474E}" srcId="{F3DF9B1E-6518-44F1-8154-A3B063ECF814}" destId="{7DD8C599-BC3B-481D-8C56-EFBF905B662D}" srcOrd="3" destOrd="0" parTransId="{9994226C-5B5B-4717-B77C-97553273CF8F}" sibTransId="{58C60E3A-3109-4A54-BCF6-BBF59ABAD4A6}"/>
    <dgm:cxn modelId="{CDCB409C-17EB-4AF1-A5EF-68652B424AA3}" type="presOf" srcId="{E270B63B-F957-4233-9E02-4B06E3CD6BAC}" destId="{881F8017-4109-410A-9515-15711D3B6EF4}" srcOrd="0" destOrd="0" presId="urn:microsoft.com/office/officeart/2005/8/layout/vList3"/>
    <dgm:cxn modelId="{1A00DCF3-00DD-40CE-8E62-F632764E4C49}" type="presOf" srcId="{07217E56-478A-4658-BB63-37E0A89884BA}" destId="{A66B27B4-A209-40D0-8CD9-AE65D67B32F7}" srcOrd="0" destOrd="0" presId="urn:microsoft.com/office/officeart/2005/8/layout/vList3"/>
    <dgm:cxn modelId="{F80DF471-3595-4B01-B1AF-CBC1E9BFF28E}" type="presOf" srcId="{F3DF9B1E-6518-44F1-8154-A3B063ECF814}" destId="{CC871205-3C5B-42C3-853F-FD0C5E599E9B}" srcOrd="0" destOrd="0" presId="urn:microsoft.com/office/officeart/2005/8/layout/vList3"/>
    <dgm:cxn modelId="{20E6D350-9AE6-4800-A554-B0120D6D85B9}" srcId="{F3DF9B1E-6518-44F1-8154-A3B063ECF814}" destId="{5D5AC24C-C6A4-4827-9838-BF6E204B36E9}" srcOrd="4" destOrd="0" parTransId="{064CAB4A-450B-4BEB-A46C-A59510C6A2CB}" sibTransId="{A5F35C26-34FC-4D62-BB99-2DBB8593991A}"/>
    <dgm:cxn modelId="{B766156A-855E-4678-AAD2-D4ABB7DA4733}" type="presOf" srcId="{5D5AC24C-C6A4-4827-9838-BF6E204B36E9}" destId="{6E03C77A-F8E8-49A7-B2FA-75FD3178B919}" srcOrd="0" destOrd="0" presId="urn:microsoft.com/office/officeart/2005/8/layout/vList3"/>
    <dgm:cxn modelId="{03FD75FB-008C-41BC-BCD6-DFF4ED1F2FDA}" type="presOf" srcId="{7DD8C599-BC3B-481D-8C56-EFBF905B662D}" destId="{9876C779-FC0A-4986-B613-10EA62BB6B1E}" srcOrd="0" destOrd="0" presId="urn:microsoft.com/office/officeart/2005/8/layout/vList3"/>
    <dgm:cxn modelId="{5CBF6EFE-FFEF-473F-AC10-68CEDF412852}" type="presParOf" srcId="{CC871205-3C5B-42C3-853F-FD0C5E599E9B}" destId="{A392DCAE-1A8F-4AC8-B23F-B65832BA1610}" srcOrd="0" destOrd="0" presId="urn:microsoft.com/office/officeart/2005/8/layout/vList3"/>
    <dgm:cxn modelId="{3CA5E12B-B209-4072-8B8B-BED0A609F2BA}" type="presParOf" srcId="{A392DCAE-1A8F-4AC8-B23F-B65832BA1610}" destId="{A7294483-5FCD-4FC5-B33E-76986E4DD075}" srcOrd="0" destOrd="0" presId="urn:microsoft.com/office/officeart/2005/8/layout/vList3"/>
    <dgm:cxn modelId="{7DF9AEF1-B4C1-4ACB-A603-A9FB7DC28D51}" type="presParOf" srcId="{A392DCAE-1A8F-4AC8-B23F-B65832BA1610}" destId="{DDB69CC0-73CE-4361-98C8-6D28C8E42ABA}" srcOrd="1" destOrd="0" presId="urn:microsoft.com/office/officeart/2005/8/layout/vList3"/>
    <dgm:cxn modelId="{23BAC6A4-0A5C-422A-96C4-A96F1662A7E8}" type="presParOf" srcId="{CC871205-3C5B-42C3-853F-FD0C5E599E9B}" destId="{AE3CBAB9-88AF-4E29-BA92-FF82645D0015}" srcOrd="1" destOrd="0" presId="urn:microsoft.com/office/officeart/2005/8/layout/vList3"/>
    <dgm:cxn modelId="{A56BFBE3-3837-4BA8-A8E8-B4159D992A18}" type="presParOf" srcId="{CC871205-3C5B-42C3-853F-FD0C5E599E9B}" destId="{67A79561-1FF7-46AD-AD0E-4ADC2CA7E01E}" srcOrd="2" destOrd="0" presId="urn:microsoft.com/office/officeart/2005/8/layout/vList3"/>
    <dgm:cxn modelId="{780E4271-A118-4964-A394-B5EA410C9A34}" type="presParOf" srcId="{67A79561-1FF7-46AD-AD0E-4ADC2CA7E01E}" destId="{8E428848-C848-4D04-9ED8-E4410B658E89}" srcOrd="0" destOrd="0" presId="urn:microsoft.com/office/officeart/2005/8/layout/vList3"/>
    <dgm:cxn modelId="{43239864-18CF-4FC3-8417-174DF0A7CEA9}" type="presParOf" srcId="{67A79561-1FF7-46AD-AD0E-4ADC2CA7E01E}" destId="{A66B27B4-A209-40D0-8CD9-AE65D67B32F7}" srcOrd="1" destOrd="0" presId="urn:microsoft.com/office/officeart/2005/8/layout/vList3"/>
    <dgm:cxn modelId="{F72EBA6C-15BC-4FF5-8531-81524D13EF32}" type="presParOf" srcId="{CC871205-3C5B-42C3-853F-FD0C5E599E9B}" destId="{1119B358-6E73-4706-A2EC-A8CCD7D97C2B}" srcOrd="3" destOrd="0" presId="urn:microsoft.com/office/officeart/2005/8/layout/vList3"/>
    <dgm:cxn modelId="{C57A9CB8-53AB-4BF2-9F3C-7BCC113E223B}" type="presParOf" srcId="{CC871205-3C5B-42C3-853F-FD0C5E599E9B}" destId="{CCD7997E-F92C-4C79-B8C3-4E8576272293}" srcOrd="4" destOrd="0" presId="urn:microsoft.com/office/officeart/2005/8/layout/vList3"/>
    <dgm:cxn modelId="{CCE1CC17-EADB-4AF8-8F64-2A3607F5634A}" type="presParOf" srcId="{CCD7997E-F92C-4C79-B8C3-4E8576272293}" destId="{C0011535-7E3D-4DD3-8DD8-19F605399853}" srcOrd="0" destOrd="0" presId="urn:microsoft.com/office/officeart/2005/8/layout/vList3"/>
    <dgm:cxn modelId="{C46C2AA8-6392-47F6-8395-F697B1D4A4D6}" type="presParOf" srcId="{CCD7997E-F92C-4C79-B8C3-4E8576272293}" destId="{881F8017-4109-410A-9515-15711D3B6EF4}" srcOrd="1" destOrd="0" presId="urn:microsoft.com/office/officeart/2005/8/layout/vList3"/>
    <dgm:cxn modelId="{7F531436-2ECC-48E2-9906-FFD3780BD87A}" type="presParOf" srcId="{CC871205-3C5B-42C3-853F-FD0C5E599E9B}" destId="{320058AA-EBA7-47D3-943E-1BEF8E9B9B8E}" srcOrd="5" destOrd="0" presId="urn:microsoft.com/office/officeart/2005/8/layout/vList3"/>
    <dgm:cxn modelId="{16B1EBB3-39F5-48A5-9A59-C82507D08A9B}" type="presParOf" srcId="{CC871205-3C5B-42C3-853F-FD0C5E599E9B}" destId="{29687F81-C007-46B2-A859-D7E23575FD0B}" srcOrd="6" destOrd="0" presId="urn:microsoft.com/office/officeart/2005/8/layout/vList3"/>
    <dgm:cxn modelId="{D33107BC-8E9A-42AA-BDD2-E4BDA19DDB46}" type="presParOf" srcId="{29687F81-C007-46B2-A859-D7E23575FD0B}" destId="{2F7A083C-7656-47EC-909D-3E2CADCA8E4C}" srcOrd="0" destOrd="0" presId="urn:microsoft.com/office/officeart/2005/8/layout/vList3"/>
    <dgm:cxn modelId="{56A61273-3AFE-4758-A287-5B097CD6D6D2}" type="presParOf" srcId="{29687F81-C007-46B2-A859-D7E23575FD0B}" destId="{9876C779-FC0A-4986-B613-10EA62BB6B1E}" srcOrd="1" destOrd="0" presId="urn:microsoft.com/office/officeart/2005/8/layout/vList3"/>
    <dgm:cxn modelId="{B973F6B5-1473-4F79-BFE7-AFE3A3DBE52B}" type="presParOf" srcId="{CC871205-3C5B-42C3-853F-FD0C5E599E9B}" destId="{17C52A1B-0379-40B0-B89B-4A5055292481}" srcOrd="7" destOrd="0" presId="urn:microsoft.com/office/officeart/2005/8/layout/vList3"/>
    <dgm:cxn modelId="{A52E2817-A593-4CD0-B6FC-B3798F176292}" type="presParOf" srcId="{CC871205-3C5B-42C3-853F-FD0C5E599E9B}" destId="{8F3AEF22-ED7C-4572-A1AD-1AF2EBFAACAE}" srcOrd="8" destOrd="0" presId="urn:microsoft.com/office/officeart/2005/8/layout/vList3"/>
    <dgm:cxn modelId="{9F5962A0-EE7B-498A-9134-7854481A232B}" type="presParOf" srcId="{8F3AEF22-ED7C-4572-A1AD-1AF2EBFAACAE}" destId="{3EE0F1F9-F018-4F78-8CD2-B43F5904C9E0}" srcOrd="0" destOrd="0" presId="urn:microsoft.com/office/officeart/2005/8/layout/vList3"/>
    <dgm:cxn modelId="{9214430B-42C6-4E05-8DD0-6391C51EB0F6}" type="presParOf" srcId="{8F3AEF22-ED7C-4572-A1AD-1AF2EBFAACAE}" destId="{6E03C77A-F8E8-49A7-B2FA-75FD3178B919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07D9-7A9B-4999-81DE-1E81B9BA5219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0A6A-3F43-4493-A58B-4EBB28E5C8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4BC-680C-409B-A1F7-7A04A8021541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A6F0-9A31-4F92-9A87-394029687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2396-E65F-478E-A6D3-237AB0D9A099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1E37-286B-4796-A13D-8291ECA83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8D4D-9E02-40B0-8B6F-D1D64AE4667C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C5D1-F464-4AA5-A03E-9E57FE117F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F8D2-8EA6-4AD9-AB90-27D727D19790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4B5B-72BF-4B80-ABFF-AF72A6A30F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634E-CA3B-47D6-8F7E-E07E074A0F01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1084-1EAD-4114-A57B-B95B5C0EC0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F120-0C66-4DC4-AD4F-EC9A31155E5D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6CA2-1233-4436-B04B-E24D9866FB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6B2F-CE7B-440F-8597-5A65D05D70ED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FDA9-B256-490B-8A31-01C9C431E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16F5-987B-465C-B59F-6DC12CBD3CCD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A609-CA54-4964-8AC1-152CA9469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60B5-53A7-4082-9F1B-F6F7B9AC471E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4711-7DCD-49CC-B6A5-002DF37FD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06CE-1ECC-4ACB-89B6-4B893B3E8EDA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4942-C9B9-40EF-9FA4-A85B275B4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94AFBE-DE70-4870-BAD3-E31F3D2940DC}" type="datetimeFigureOut">
              <a:rPr lang="ru-RU"/>
              <a:pPr>
                <a:defRPr/>
              </a:pPr>
              <a:t>23.06.2011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DA0BC0-BEF0-4C37-916C-E6A205E93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3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54" r:id="rId9"/>
    <p:sldLayoutId id="2147483745" r:id="rId10"/>
    <p:sldLayoutId id="214748374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615950"/>
            <a:ext cx="8509000" cy="3986213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3790950"/>
            <a:ext cx="8620125" cy="1639888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10150"/>
            <a:ext cx="8693150" cy="1639888"/>
          </a:xfrm>
          <a:prstGeom prst="rect">
            <a:avLst/>
          </a:prstGeom>
          <a:noFill/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071813" y="142875"/>
            <a:ext cx="2960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МБОУ СОШ № 151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0" y="6488113"/>
            <a:ext cx="614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Составитель: Кушнер Т.В., педагог-психолог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2143125"/>
          </a:xfrm>
        </p:spPr>
        <p:txBody>
          <a:bodyPr/>
          <a:lstStyle/>
          <a:p>
            <a:pPr marR="0" algn="l"/>
            <a:r>
              <a:rPr lang="ru-RU" sz="2000" smtClean="0"/>
              <a:t>	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</a:p>
        </p:txBody>
      </p:sp>
      <p:pic>
        <p:nvPicPr>
          <p:cNvPr id="22530" name="Picture 2" descr="C:\Documents and Settings\Admin\Рабочий стол\экзамены\картинки\2010-05-06_16-47-19_288694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экзамены\картинки\p30_g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0"/>
            <a:ext cx="35433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920750"/>
            <a:ext cx="7864475" cy="1189038"/>
          </a:xfrm>
        </p:spPr>
      </p:pic>
      <p:sp>
        <p:nvSpPr>
          <p:cNvPr id="23554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endParaRPr lang="ru-RU" smtClean="0"/>
          </a:p>
        </p:txBody>
      </p:sp>
      <p:pic>
        <p:nvPicPr>
          <p:cNvPr id="23555" name="Picture 2" descr="\\gerakl\adult_home$\ers\Мои документы\Мои рисунки\экзамены\hansgrohe-downpour-air-royale-14in-showe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286000"/>
            <a:ext cx="1270000" cy="164306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643063" y="2071688"/>
            <a:ext cx="3643312" cy="1214437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Контрастный душ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2" descr="\\gerakl\adult_home$\ers\Мои документы\Мои рисунки\экзамены\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0"/>
            <a:ext cx="2357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3143250" y="5000625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Мытье посуды</a:t>
            </a:r>
          </a:p>
        </p:txBody>
      </p:sp>
      <p:pic>
        <p:nvPicPr>
          <p:cNvPr id="23559" name="Picture 2" descr="\\gerakl\adult_home$\ers\Мои документы\Мои рисунки\экзамены\595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2643188"/>
            <a:ext cx="1597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13"/>
          <p:cNvSpPr>
            <a:spLocks noChangeArrowheads="1"/>
          </p:cNvSpPr>
          <p:nvPr/>
        </p:nvSpPr>
        <p:spPr bwMode="auto">
          <a:xfrm>
            <a:off x="6858000" y="32146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Смотреть на горящую     свечу</a:t>
            </a:r>
          </a:p>
        </p:txBody>
      </p:sp>
      <p:pic>
        <p:nvPicPr>
          <p:cNvPr id="23561" name="Picture 2" descr="C:\Documents and Settings\Admin\Рабочий стол\экзамены\картинки\i.jpeg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57187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C:\Documents and Settings\Admin\Рабочий стол\экзамены\картинки\06-07-27-0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4214813"/>
            <a:ext cx="15208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\\gerakl\adult_home$\ers\Мои документы\Мои рисунки\спор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5214938"/>
            <a:ext cx="16367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type="subTitle" idx="1"/>
          </p:nvPr>
        </p:nvSpPr>
        <p:spPr>
          <a:xfrm>
            <a:off x="357188" y="1214438"/>
            <a:ext cx="7854950" cy="1752600"/>
          </a:xfrm>
        </p:spPr>
        <p:txBody>
          <a:bodyPr/>
          <a:lstStyle/>
          <a:p>
            <a:pPr marR="0" algn="l"/>
            <a:r>
              <a:rPr lang="ru-RU" smtClean="0"/>
              <a:t>Покричать то громко, то тихо</a:t>
            </a:r>
          </a:p>
          <a:p>
            <a:pPr marR="0" algn="l"/>
            <a:r>
              <a:rPr lang="ru-RU" smtClean="0"/>
              <a:t>		Вдохнуть глубже до 10 раз</a:t>
            </a:r>
          </a:p>
          <a:p>
            <a:pPr marR="0" algn="l"/>
            <a:r>
              <a:rPr lang="ru-RU" smtClean="0"/>
              <a:t>			Скомкать газету и выбросить ее</a:t>
            </a:r>
          </a:p>
          <a:p>
            <a:pPr marR="0"/>
            <a:endParaRPr lang="ru-RU" smtClean="0"/>
          </a:p>
        </p:txBody>
      </p:sp>
      <p:pic>
        <p:nvPicPr>
          <p:cNvPr id="24578" name="Picture 2" descr="C:\Documents and Settings\Admin\Рабочий стол\экзамены\картинки\1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857500"/>
            <a:ext cx="42862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0" y="781050"/>
            <a:ext cx="7862888" cy="1035050"/>
          </a:xfrm>
        </p:spPr>
      </p:pic>
      <p:sp>
        <p:nvSpPr>
          <p:cNvPr id="25602" name="Содержимое 2"/>
          <p:cNvSpPr>
            <a:spLocks noGrp="1"/>
          </p:cNvSpPr>
          <p:nvPr>
            <p:ph type="subTitle" idx="1"/>
          </p:nvPr>
        </p:nvSpPr>
        <p:spPr>
          <a:xfrm>
            <a:off x="571500" y="1785938"/>
            <a:ext cx="7854950" cy="1752600"/>
          </a:xfrm>
        </p:spPr>
        <p:txBody>
          <a:bodyPr/>
          <a:lstStyle/>
          <a:p>
            <a:pPr marR="0" algn="just"/>
            <a:r>
              <a:rPr lang="ru-RU" smtClean="0"/>
              <a:t>Обеспечьте ребенку полноценный отдых, он должен отдохнуть и как следует выспаться.</a:t>
            </a:r>
          </a:p>
        </p:txBody>
      </p:sp>
      <p:pic>
        <p:nvPicPr>
          <p:cNvPr id="25603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066800"/>
            <a:ext cx="8655050" cy="1895475"/>
          </a:xfrm>
        </p:spPr>
      </p:pic>
      <p:pic>
        <p:nvPicPr>
          <p:cNvPr id="26626" name="Picture 2" descr="C:\Documents and Settings\Admin\Рабочий стол\экзамены\картинки\img4542lowu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286125"/>
            <a:ext cx="4214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9900" y="841375"/>
            <a:ext cx="8174038" cy="768350"/>
          </a:xfrm>
        </p:spPr>
      </p:pic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2875" y="1785938"/>
            <a:ext cx="8786813" cy="4714875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Откровенно говоря, когда я думаю о предстоящих экзаменах …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Переживаю-2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переживаю-3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Предполагаю, что завалю-2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Становится страшно-2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Понимаю, что к ним надо готовиться-4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Понимаю, что пара готовить шпаргалки-1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Волнуюсь-2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Надеюсь сдам хорошо-1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Становится плохо-1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думаю что за месяц еще приготовлюсь-1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меня начинается икота-1</a:t>
            </a:r>
          </a:p>
          <a:p>
            <a:pPr marR="0">
              <a:lnSpc>
                <a:spcPct val="80000"/>
              </a:lnSpc>
            </a:pPr>
            <a:endParaRPr lang="ru-RU" sz="1000" smtClean="0"/>
          </a:p>
        </p:txBody>
      </p:sp>
      <p:pic>
        <p:nvPicPr>
          <p:cNvPr id="27651" name="Picture 2" descr="C:\Documents and Settings\Admin\Рабочий стол\экзамены\картинки\i.jpeg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214563"/>
            <a:ext cx="1704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type="subTitle" idx="1"/>
          </p:nvPr>
        </p:nvSpPr>
        <p:spPr>
          <a:xfrm>
            <a:off x="142875" y="1214438"/>
            <a:ext cx="8786813" cy="5429250"/>
          </a:xfrm>
        </p:spPr>
        <p:txBody>
          <a:bodyPr/>
          <a:lstStyle/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Откровенно говоря, когда я готовлюсь к экзаменам …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учу и учу-3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все запоминаю-1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не боюсь его сдавать-2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знаю что делаю-1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ни о чем не думаю-3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понимаю, что делаю это для себя-1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думаю что сдам их хорошо-3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Мне становиться страшно-2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Мне мешает лень-1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меня болит голова-2</a:t>
            </a: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хорошо решаю все задания-1</a:t>
            </a:r>
          </a:p>
          <a:p>
            <a:pPr marR="0"/>
            <a:endParaRPr lang="ru-RU" sz="2400" smtClean="0"/>
          </a:p>
          <a:p>
            <a:pPr marR="0"/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type="subTitle" idx="1"/>
          </p:nvPr>
        </p:nvSpPr>
        <p:spPr>
          <a:xfrm>
            <a:off x="285750" y="1143000"/>
            <a:ext cx="8572500" cy="5357813"/>
          </a:xfrm>
        </p:spPr>
        <p:txBody>
          <a:bodyPr/>
          <a:lstStyle/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 хотел бы узнать, как во время экзаменов…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сосредоточиться и ничего не забыть-6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можно списать-4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можно похитрить-2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можно обмануть-2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 трястись и написать на «5»-2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рассказать, написать все верно-1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правильно решить пример-1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можно выйти-1</a:t>
            </a:r>
          </a:p>
          <a:p>
            <a:pPr marR="0"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сделать так, чтобы мне не мешали-1</a:t>
            </a:r>
          </a:p>
          <a:p>
            <a:pPr marR="0"/>
            <a:endParaRPr 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8572500" cy="1714500"/>
          </a:xfrm>
        </p:spPr>
        <p:txBody>
          <a:bodyPr/>
          <a:lstStyle/>
          <a:p>
            <a:pPr marR="0" algn="just"/>
            <a:r>
              <a:rPr lang="ru-RU" smtClean="0"/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Слово «экзамен» переводится с латинского как «испытание». И именно испытаниями, сложными, подчас драматичными, становятся выпускные экзамены для девятиклассников. </a:t>
            </a:r>
          </a:p>
        </p:txBody>
      </p:sp>
      <p:pic>
        <p:nvPicPr>
          <p:cNvPr id="14338" name="Picture 2" descr="C:\Documents and Settings\Admin\Рабочий стол\экзамены\картинки\ГИ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643188"/>
            <a:ext cx="3429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>
                <a:latin typeface="Constantia" pitchFamily="18" charset="0"/>
              </a:rPr>
              <a:t>	Экзамен - самый ответственный период жизни каждого старшеклассника. Именно на экзамене подводиться итог учебной деятельности каждого учащегося. Чтобы успешно сдать экзамен, к нему необходимо хорошо подготовиться. Поэтому родителям важно создать в семье благоприятные условия.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706438"/>
            <a:ext cx="7785100" cy="1000125"/>
          </a:xfrm>
        </p:spPr>
      </p:pic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2857500" y="1785938"/>
            <a:ext cx="5143500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Рекомендуем сутки разделить на три части</a:t>
            </a:r>
          </a:p>
        </p:txBody>
      </p:sp>
      <p:pic>
        <p:nvPicPr>
          <p:cNvPr id="15363" name="Picture 2" descr="C:\Documents and Settings\Admin\Рабочий стол\экзамены\картинки\819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Admin\Рабочий стол\экзамены\картинки\j0409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071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1928813" y="2786063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Подготовка к экзаменам в школе и дома-8 часов</a:t>
            </a:r>
          </a:p>
        </p:txBody>
      </p:sp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5572125" y="285750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Спорт, прогулки на свежем воздухе- 8 часов</a:t>
            </a:r>
          </a:p>
        </p:txBody>
      </p:sp>
      <p:pic>
        <p:nvPicPr>
          <p:cNvPr id="15367" name="Picture 4" descr="C:\Documents and Settings\Admin\Рабочий стол\экзамены\картинки\walkin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714750"/>
            <a:ext cx="25114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14"/>
          <p:cNvSpPr>
            <a:spLocks noChangeArrowheads="1"/>
          </p:cNvSpPr>
          <p:nvPr/>
        </p:nvSpPr>
        <p:spPr bwMode="auto">
          <a:xfrm>
            <a:off x="3571875" y="41433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Сон - не   менее 8 часов</a:t>
            </a:r>
          </a:p>
        </p:txBody>
      </p:sp>
      <p:pic>
        <p:nvPicPr>
          <p:cNvPr id="15369" name="Picture 5" descr="C:\Documents and Settings\Admin\Рабочий стол\экзамены\картинки\sleeping_m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4643438"/>
            <a:ext cx="23447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endCxn id="15365" idx="0"/>
          </p:cNvCxnSpPr>
          <p:nvPr/>
        </p:nvCxnSpPr>
        <p:spPr>
          <a:xfrm rot="10800000" flipV="1">
            <a:off x="3249613" y="2286000"/>
            <a:ext cx="2036762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86375" y="2286000"/>
            <a:ext cx="2000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357687" y="3214688"/>
            <a:ext cx="1858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628650"/>
            <a:ext cx="7864475" cy="919163"/>
          </a:xfrm>
        </p:spPr>
      </p:pic>
      <p:sp>
        <p:nvSpPr>
          <p:cNvPr id="11" name="Текст 10"/>
          <p:cNvSpPr>
            <a:spLocks noGrp="1"/>
          </p:cNvSpPr>
          <p:nvPr>
            <p:ph type="subTitle" idx="1"/>
          </p:nvPr>
        </p:nvSpPr>
        <p:spPr>
          <a:xfrm>
            <a:off x="357188" y="1571625"/>
            <a:ext cx="8501062" cy="1752600"/>
          </a:xfrm>
        </p:spPr>
        <p:txBody>
          <a:bodyPr>
            <a:normAutofit/>
          </a:bodyPr>
          <a:lstStyle/>
          <a:p>
            <a:pPr marR="0" algn="just">
              <a:lnSpc>
                <a:spcPct val="90000"/>
              </a:lnSpc>
            </a:pPr>
            <a:r>
              <a:rPr lang="ru-RU" sz="3000" smtClean="0"/>
              <a:t>Рекомендуем правильно питаться. Питание должно быть 3-4 разовым, калорийным, богатым витаминами. Полезно употреблять в пищу шоколад, овощи, фрукты, рыбу, мясо.</a:t>
            </a:r>
          </a:p>
          <a:p>
            <a:pPr marR="0" algn="just">
              <a:lnSpc>
                <a:spcPct val="90000"/>
              </a:lnSpc>
            </a:pPr>
            <a:endParaRPr lang="ru-RU" sz="3000" smtClean="0"/>
          </a:p>
        </p:txBody>
      </p:sp>
      <p:pic>
        <p:nvPicPr>
          <p:cNvPr id="16387" name="Picture 2" descr="C:\Documents and Settings\Admin\Рабочий стол\экзамены\картинки\246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1874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Admin\Рабочий стол\экзамены\картинки\97965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3576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Admin\Рабочий стол\экзамены\картинки\webshop_plade_forsid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429000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Documents and Settings\Admin\Рабочий стол\экзамены\картинки\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4357688"/>
            <a:ext cx="30591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4000500" y="1143000"/>
            <a:ext cx="5000625" cy="5715000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улучшения памяти: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морковь с растительным маслом, ананасовый сок.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концентрации внимания: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половинка репчатого лука в день.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творческого озарения: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чай из тмина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(2 чайные ложки семян на чашку).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успеха в изучении наук: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капуста и лимон.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хорошего настроения: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бананы – «фрукты счастья»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 </a:t>
            </a:r>
          </a:p>
          <a:p>
            <a:pPr marR="0">
              <a:lnSpc>
                <a:spcPct val="90000"/>
              </a:lnSpc>
            </a:pPr>
            <a:endParaRPr lang="ru-RU" smtClean="0"/>
          </a:p>
        </p:txBody>
      </p:sp>
      <p:pic>
        <p:nvPicPr>
          <p:cNvPr id="17410" name="Picture 2" descr="C:\Documents and Settings\Admin\Рабочий стол\экзамены\картинки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5"/>
          <p:cNvSpPr>
            <a:spLocks noGrp="1"/>
          </p:cNvSpPr>
          <p:nvPr>
            <p:ph type="subTitle" idx="1"/>
          </p:nvPr>
        </p:nvSpPr>
        <p:spPr>
          <a:xfrm>
            <a:off x="285750" y="2071688"/>
            <a:ext cx="8572500" cy="4500562"/>
          </a:xfrm>
        </p:spPr>
        <p:txBody>
          <a:bodyPr/>
          <a:lstStyle/>
          <a:p>
            <a:pPr marR="0" algn="l">
              <a:buFont typeface="Wingdings" pitchFamily="2" charset="2"/>
              <a:buChar char=""/>
            </a:pPr>
            <a:r>
              <a:rPr lang="ru-RU" sz="2800" smtClean="0"/>
              <a:t>Чередовать умственный и физический труд;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smtClean="0"/>
              <a:t>Беречь от переутомления глаза, давать им отдых, переключать внимание;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smtClean="0"/>
              <a:t>Минимум телевизионных передач и работы за компьютером;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smtClean="0"/>
              <a:t>Стимулировать познавательные способности при помощи упражнений;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smtClean="0"/>
              <a:t>Поднять настроение и наполнить себя свежей силой при помощи дыхательных упражнений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000108"/>
            <a:ext cx="878687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УСЛОВИЯ ПОДДЕРЖКИ РАБОТОСПОСОБНОСТИ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785813"/>
            <a:ext cx="8655050" cy="841375"/>
          </a:xfrm>
        </p:spPr>
      </p:pic>
      <p:sp>
        <p:nvSpPr>
          <p:cNvPr id="19458" name="Содержимое 8"/>
          <p:cNvSpPr>
            <a:spLocks noGrp="1"/>
          </p:cNvSpPr>
          <p:nvPr>
            <p:ph type="subTitle" idx="1"/>
          </p:nvPr>
        </p:nvSpPr>
        <p:spPr>
          <a:xfrm>
            <a:off x="357188" y="1714500"/>
            <a:ext cx="8426450" cy="1785938"/>
          </a:xfrm>
        </p:spPr>
        <p:txBody>
          <a:bodyPr/>
          <a:lstStyle/>
          <a:p>
            <a:pPr marR="0" algn="just"/>
            <a:r>
              <a:rPr lang="ru-RU" smtClean="0"/>
              <a:t>	Организуйте для ребенка место для подготовки к экзаменам. Поставьте на стол предметы в желтой и фиолетовой тональности. Эти цвета повышают активность, работоспособность.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785794"/>
            <a:ext cx="707236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Простые советы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1071602" y="1785926"/>
          <a:ext cx="1021560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type="subTitle" idx="1"/>
          </p:nvPr>
        </p:nvSpPr>
        <p:spPr>
          <a:xfrm>
            <a:off x="3500438" y="785813"/>
            <a:ext cx="5245100" cy="3910012"/>
          </a:xfrm>
        </p:spPr>
        <p:txBody>
          <a:bodyPr/>
          <a:lstStyle/>
          <a:p>
            <a:pPr marR="0" algn="l"/>
            <a:r>
              <a:rPr lang="ru-RU" sz="2000" smtClean="0"/>
              <a:t>Подбадривайте детей, хвалите их за то, что они делают хорошо. Повышайте их уверенность в себе, так как чем больше ребенок боится неудачи, тем более вероятности допущения  ошибок. Говорите чаще детям: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Ты у меня все сможешь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Я уверена , ты справишься с экзаменами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Я тобой горжусь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Чтобы не случилось ты для меня самый лучший</a:t>
            </a:r>
          </a:p>
        </p:txBody>
      </p:sp>
      <p:pic>
        <p:nvPicPr>
          <p:cNvPr id="21506" name="Picture 6" descr="MPj0439346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4387850"/>
            <a:ext cx="3214687" cy="2276475"/>
          </a:xfrm>
        </p:spPr>
      </p:pic>
      <p:pic>
        <p:nvPicPr>
          <p:cNvPr id="21507" name="Picture 2" descr="C:\Documents and Settings\Admin\Рабочий стол\экзамены\картинки\t_dad_and_son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26431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Admin\Рабочий стол\экзамены\картинки\j0402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214813"/>
            <a:ext cx="36306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472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КарМаН</cp:lastModifiedBy>
  <cp:revision>110</cp:revision>
  <dcterms:created xsi:type="dcterms:W3CDTF">2010-02-10T08:27:18Z</dcterms:created>
  <dcterms:modified xsi:type="dcterms:W3CDTF">2011-06-22T14:17:40Z</dcterms:modified>
</cp:coreProperties>
</file>