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332656"/>
            <a:ext cx="3313355" cy="194421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молодежи Республики Крым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«Ивановская средняя общеобразовательная школа «Нижнегорского района Республики Крым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492896"/>
            <a:ext cx="3309803" cy="3528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200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Будущее за теми, </a:t>
            </a:r>
          </a:p>
          <a:p>
            <a:pPr algn="ctr"/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кто делает мир красивее</a:t>
            </a:r>
            <a:r>
              <a:rPr lang="ru-RU" sz="2200" dirty="0" smtClean="0"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Категория: Профессиональная среда.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Номинация: Лучший проект в области профориентации в аграрной среде.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проекта: Смаилова Зира Абселямовна, учитель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биологии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«Ивановская СОШ»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Ивановка, 2024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важное\2020-03-06\DSC0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072"/>
            <a:ext cx="4378797" cy="2919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ажное\2020-03-06\DSC0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2" y="342900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52" y="4869160"/>
            <a:ext cx="854549" cy="11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6864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настоящее время обучающиеся аграрного класса активно занимаются проектированием сельского парка, расположенного возле Ивановской школы. Ими разработан проект, предусматривающий укладку тротуара в стиле «Старый город»,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лавочек и фонарей. Данный проект сможет получить финансирование в рамках программы инициативного бюджетирования «Крым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как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хотим!» в 2024 году. Вместе мы сделаем мир красивее! Вместе – к открытию новых горизонтов в профессии!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k\AppData\Local\Temp\Rar$DIa0.605\IMG_20240213_101059_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12" y="1916832"/>
            <a:ext cx="5107956" cy="383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7992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Будущее </a:t>
            </a:r>
            <a:r>
              <a:rPr lang="ru-RU" sz="3600" dirty="0">
                <a:latin typeface="Monotype Corsiva" pitchFamily="66" charset="0"/>
              </a:rPr>
              <a:t>за теми, кто делает мир красивее!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61" y="2129331"/>
            <a:ext cx="1983096" cy="14228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97" y="3763210"/>
            <a:ext cx="14208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3832"/>
            <a:ext cx="806489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исследовательских способностей и формирование умений и навыков обучающихся; формирование базовых навыков и компетенций в области цветоводства и дендрологии, аранжировки растений и истории садово-паркового искусства, а также в сфере ландшафтной архитектуры.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90612"/>
            <a:ext cx="4536504" cy="38004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ознакомить обучающихся с основами цветоводства, дендрологии, аранжировки растений, истории садово-паркового искусства, с принципами подбора декоративных растений для экспозиции, особенностями агротехники выращивания и размножения растений, а также со стилями и принципами построения цветочной композиции, художественными приемами и принципами садово-паркового и ландшафтного искусства;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навыки и умения в аграрной сфере (ландшафтное проектирование, обустройство клумб, малых парков);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высокого эстетического вкуса, умение применять обретенные знания в практической деятельности.</a:t>
            </a:r>
          </a:p>
        </p:txBody>
      </p:sp>
      <p:pic>
        <p:nvPicPr>
          <p:cNvPr id="2050" name="Picture 2" descr="C:\Users\sk\AppData\Local\Temp\Rar$DIa0.576\IMG_20231125_093405_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2677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k\AppData\Local\Temp\Rar$DIa0.997\IMG_20231125_094433_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86" y="4190851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2998370" y="4144724"/>
            <a:ext cx="322840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9288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 первую учебную субботу состоялось знакомство с материально-технической базой Крымского Федерального университета им. В.И. Вернадского, а также экскурсия по прекрасному Ботаническому саду им. Н.В. Багрова, в ходе которой юные ландшафтники познакомились с многообразием растений этого удивительного сада.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k\AppData\Local\Temp\Rar$DIa0.054\IMG_20230930_094159_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36716"/>
            <a:ext cx="2935221" cy="2129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\AppData\Local\Temp\Rar$DIa0.841\IMG_20230930_092315_3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48" y="183637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\AppData\Local\Temp\Rar$DIa0.296\IMG_20230930_111239_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7" y="4050621"/>
            <a:ext cx="2964678" cy="2223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k\AppData\Local\Temp\Rar$DIa0.824\IMG_20230930_125414_3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6716"/>
            <a:ext cx="2887216" cy="216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k\AppData\Local\Temp\Rar$DIa0.375\IMG_20230930_124018_2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5" y="4072715"/>
            <a:ext cx="2935221" cy="22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Постижение азов садово-паркового искусства невозможно без знакомства с лучшими образцами садов и парков. Нам невероятно повезло, ведь мы живем в живописном Крыму, где имеем уникальную возможность любоваться великолепными парковыми ансамблями. Ярким и всемирно известным местом в Крыму является Никитский ботанический сад – Национальный научный центр, экскурсию по которому для нас провела наш творческий и увлеченный своим делом преподаватель – Лариса Федоровна Решетникова.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k\AppData\Local\Temp\Rar$DIa0.266\IMG_20231028_114227_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2070"/>
            <a:ext cx="3823320" cy="286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k\AppData\Local\Temp\Rar$DIa0.521\IMG_20231028_112955_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33" y="2142070"/>
            <a:ext cx="3895328" cy="2921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08912" cy="31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369" y="836712"/>
            <a:ext cx="8057999" cy="9989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Занятия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проходят один день в месяц, по субботам. Обучение ведется в творческой, комфортной  атмосфере, в современной аудитории, пропитанной духом созидания прекрасного… Опытный преподаватель Л.Ф. Решетникова увлеченно делится своим богатым опытом и мастерством в сфере цветоводства и ландшафтного проектирования.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k\AppData\Local\Temp\Rar$DIa0.771\IMG_20231125_122959_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09014"/>
            <a:ext cx="3850851" cy="288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k\AppData\Local\Temp\Rar$DIa0.513\IMG_20231125_093405_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79" y="3502742"/>
            <a:ext cx="4015343" cy="301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513455" cy="18034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5" y="4694151"/>
            <a:ext cx="25114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k\AppData\Local\Temp\Rar$DIa0.339\IMG_20231216_134019_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3"/>
          <a:stretch/>
        </p:blipFill>
        <p:spPr bwMode="auto">
          <a:xfrm>
            <a:off x="2143311" y="1945171"/>
            <a:ext cx="4823582" cy="301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1006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Значительное внимание уделено обучению практике создания букетов (цветочных и фруктовых). На практических занятиях обучающиеся освоили эти полезные и увлекательные техники. Теперь они могут сами создавать великолепные цветочные композиции, не прибегая к помощи флористов.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k\AppData\Local\Temp\Rar$DIa0.209\IMG_20231216_110618_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84133"/>
            <a:ext cx="2360618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k\AppData\Local\Temp\Rar$DIa0.499\IMG_20231216_132614_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5" y="321297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63904"/>
            <a:ext cx="2270460" cy="16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9739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Приобретенные умения и навыки обучающиеся аграрного класса закрепляют на практике в Школьном ботаническом саду МБОУ «Ивановская СОШ». Здесь благодаря их трудам и усилиям выращиваются большие коллекции декоративно цветущих растений. Среди них особе место занимает коллекция ириса бородатого, насчитывающая свыше 500 сортов.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k\AppData\Local\Temp\Rar$DIa0.818\IMG_2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2553748" cy="3404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k\AppData\Local\Temp\Rar$DIa0.520\IMG_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07" y="2420888"/>
            <a:ext cx="2679761" cy="3573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k\AppData\Local\Temp\Rar$DIa0.212\IMG_2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05" y="2924944"/>
            <a:ext cx="2641136" cy="35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Одним из ведущих направлений деятельности школьного ботанического сада является селекция и интродукция декоративноцветущих растений. Начиная с 2021 года, обучающиеся аграрного класса ведут научно-исследовательскую работу в этом направлении. В 2023 году была подготовлена и успешно защищена работа «Гибридизация ириса бородатого в геоклиматических условиях школьного ботанического сада МБОУ «Ивановская СОШ». Данное исследование было выполнено в рамках осенней сессии Малой академии наук школьников Крыма «Искатель».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k\AppData\Local\Temp\Rar$DIa0.984\IMG_20231114_121357_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\AppData\Local\Temp\Rar$DIa0.654\IMG_20230803_082341_2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4"/>
          <a:stretch/>
        </p:blipFill>
        <p:spPr bwMode="auto">
          <a:xfrm>
            <a:off x="3158594" y="2405931"/>
            <a:ext cx="2772308" cy="335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\AppData\Local\Temp\Rar$DIa0.451\image-27-03-23-08-56-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"/>
          <a:stretch/>
        </p:blipFill>
        <p:spPr bwMode="auto">
          <a:xfrm>
            <a:off x="5930902" y="2420888"/>
            <a:ext cx="2689277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Юные ландшафтные архитекторы стремятся применить полученные знания на практике. Так, в течение нескольких лет на территории школьного ботанического сада ими создаются клумбы, рабатки, миксбордеры, на которых высаживаются различные цветочные культуры: канны, тюльпаны, пионы, нарциссы…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k\AppData\Local\Temp\Rar$DIa0.525\IMG_20231106_135445_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03385"/>
            <a:ext cx="2767017" cy="3689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k\AppData\Local\Temp\Rar$DIa0.591\IMG_20231106_164105_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57" y="2103385"/>
            <a:ext cx="2796561" cy="372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k\Desktop\Фото с телефона 06.08.2021\Фото 27.08.2021 г\IMG_20210824_07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10" y="2103385"/>
            <a:ext cx="2698815" cy="3689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241</TotalTime>
  <Words>624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Министерство образования, науки и молодежи Республики Крым Муниципальное бюджетное общеобразовательное учреждение «Ивановская средняя общеобразовательная школа «Нижнегорского района Республики Крым</vt:lpstr>
      <vt:lpstr>        Цели программы: развитие исследовательских способностей и формирование умений и навыков обучающихся; формирование базовых навыков и компетенций в области цветоводства и дендрологии, аранжировки растений и истории садово-паркового искусства, а также в сфере ландшафтной архитектуры.</vt:lpstr>
      <vt:lpstr>              В первую учебную субботу состоялось знакомство с материально-технической базой Крымского Федерального университета им. В.И. Вернадского, а также экскурсия по прекрасному Ботаническому саду им. Н.В. Багрова, в ходе которой юные ландшафтники познакомились с многообразием растений этого удивительного сада.</vt:lpstr>
      <vt:lpstr>         Постижение азов садово-паркового искусства невозможно без знакомства с лучшими образцами садов и парков. Нам невероятно повезло, ведь мы живем в живописном Крыму, где имеем уникальную возможность любоваться великолепными парковыми ансамблями. Ярким и всемирно известным местом в Крыму является Никитский ботанический сад – Национальный научный центр, экскурсию по которому для нас провела наш творческий и увлеченный своим делом преподаватель – Лариса Федоровна Решетникова.  </vt:lpstr>
      <vt:lpstr>          Занятия проходят один день в месяц, по субботам. Обучение ведется в творческой, комфортной  атмосфере, в современной аудитории, пропитанной духом созидания прекрасного… Опытный преподаватель Л.Ф. Решетникова увлеченно делится своим богатым опытом и мастерством в сфере цветоводства и ландшафтного проектирования.</vt:lpstr>
      <vt:lpstr>         Значительное внимание уделено обучению практике создания букетов (цветочных и фруктовых). На практических занятиях обучающиеся освоили эти полезные и увлекательные техники. Теперь они могут сами создавать великолепные цветочные композиции, не прибегая к помощи флористов.</vt:lpstr>
      <vt:lpstr>      Приобретенные умения и навыки обучающиеся аграрного класса закрепляют на практике в Школьном ботаническом саду МБОУ «Ивановская СОШ». Здесь благодаря их трудам и усилиям выращиваются большие коллекции декоративно цветущих растений. Среди них особе место занимает коллекция ириса бородатого, насчитывающая свыше 500 сортов.</vt:lpstr>
      <vt:lpstr>         Одним из ведущих направлений деятельности школьного ботанического сада является селекция и интродукция декоративноцветущих растений. Начиная с 2021 года, обучающиеся аграрного класса ведут научно-исследовательскую работу в этом направлении. В 2023 году была подготовлена и успешно защищена работа «Гибридизация ириса бородатого в геоклиматических условиях школьного ботанического сада МБОУ «Ивановская СОШ». Данное исследование было выполнено в рамках осенней сессии Малой академии наук школьников Крыма «Искатель».</vt:lpstr>
      <vt:lpstr>           Юные ландшафтные архитекторы стремятся применить полученные знания на практике. Так, в течение нескольких лет на территории школьного ботанического сада ими создаются клумбы, рабатки, миксбордеры, на которых высаживаются различные цветочные культуры: канны, тюльпаны, пионы, нарциссы…</vt:lpstr>
      <vt:lpstr>      В настоящее время обучающиеся аграрного класса активно занимаются проектированием сельского парка, расположенного возле Ивановской школы. Ими разработан проект, предусматривающий укладку тротуара в стиле «Старый город», установку лавочек и фонарей. Данный проект сможет получить финансирование в рамках программы инициативного бюджетирования «Крым – как мы хотим!» в 2024 году. Вместе мы сделаем мир красивее! Вместе – к открытию новых горизонтов в профессии!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молодежи Республики Крым Муниципальное бюджетное общеобразовательное учреждение «Ивановская средняя общеобразовательная школа «Нижнегорского района Республики Крым</dc:title>
  <dc:creator>sk</dc:creator>
  <cp:lastModifiedBy>sk</cp:lastModifiedBy>
  <cp:revision>26</cp:revision>
  <dcterms:created xsi:type="dcterms:W3CDTF">2024-02-13T07:23:32Z</dcterms:created>
  <dcterms:modified xsi:type="dcterms:W3CDTF">2024-02-14T06:33:56Z</dcterms:modified>
</cp:coreProperties>
</file>