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F569-7194-4609-AE15-5B3D2F8A7EF6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1E08-34B0-47F7-ABEE-9A7EC2DC9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7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F569-7194-4609-AE15-5B3D2F8A7EF6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1E08-34B0-47F7-ABEE-9A7EC2DC9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8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7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7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F569-7194-4609-AE15-5B3D2F8A7EF6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1E08-34B0-47F7-ABEE-9A7EC2DC9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0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F569-7194-4609-AE15-5B3D2F8A7EF6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1E08-34B0-47F7-ABEE-9A7EC2DC9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36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F569-7194-4609-AE15-5B3D2F8A7EF6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1E08-34B0-47F7-ABEE-9A7EC2DC9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43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F569-7194-4609-AE15-5B3D2F8A7EF6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1E08-34B0-47F7-ABEE-9A7EC2DC9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0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F569-7194-4609-AE15-5B3D2F8A7EF6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1E08-34B0-47F7-ABEE-9A7EC2DC9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F569-7194-4609-AE15-5B3D2F8A7EF6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1E08-34B0-47F7-ABEE-9A7EC2DC9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4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F569-7194-4609-AE15-5B3D2F8A7EF6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1E08-34B0-47F7-ABEE-9A7EC2DC9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06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F569-7194-4609-AE15-5B3D2F8A7EF6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1E08-34B0-47F7-ABEE-9A7EC2DC9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89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F569-7194-4609-AE15-5B3D2F8A7EF6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1E08-34B0-47F7-ABEE-9A7EC2DC9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85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AF569-7194-4609-AE15-5B3D2F8A7EF6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91E08-34B0-47F7-ABEE-9A7EC2DC9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3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35" y="-1"/>
            <a:ext cx="4114801" cy="2743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4" name="Прямоугольник 3"/>
          <p:cNvSpPr/>
          <p:nvPr/>
        </p:nvSpPr>
        <p:spPr>
          <a:xfrm>
            <a:off x="4604038" y="3238500"/>
            <a:ext cx="3333750" cy="257174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законодательные акты, которые регулируют права детей в Российской </a:t>
            </a:r>
            <a:r>
              <a:rPr lang="ru-RU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</a:t>
            </a:r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endParaRPr lang="ru-RU" sz="1200" dirty="0" smtClean="0"/>
          </a:p>
          <a:p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Конвенция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 о правах ребенка. </a:t>
            </a:r>
            <a:endParaRPr lang="ru-RU" sz="105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Конституция РФ. </a:t>
            </a:r>
            <a:endParaRPr lang="ru-RU" sz="105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Семейный кодекс РФ. </a:t>
            </a:r>
            <a:endParaRPr lang="ru-RU" sz="105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Трудовой кодекс РФ</a:t>
            </a:r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Гражданский кодекс РФ. </a:t>
            </a:r>
            <a:endParaRPr lang="ru-RU" sz="105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Федеральный закон от 24 июля 1998 года № 124- ФЗ «Об основных гарантиях прав ребенка в РФ». </a:t>
            </a:r>
            <a:endParaRPr lang="ru-RU" sz="105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Федеральный закон от 24.04.2008 № 48-ФЗ «Об опеке и попечительстве»; </a:t>
            </a:r>
            <a:endParaRPr lang="ru-RU" sz="105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Федеральный закон от 21.12.1996 № 159-ФЗ «О дополнительных гарантиях по социальной поддержке детей-сирот и детей, оставшихся без попечения родителей». </a:t>
            </a:r>
            <a:endParaRPr lang="ru-RU" sz="105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Федеральный закон от 29.12.2012 № 273- ФЗ «Об образовании в РФ».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15300" y="114300"/>
            <a:ext cx="4000500" cy="5362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Судебная защита прав детей-сирот и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детей, оставшихся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попечения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</a:t>
            </a:r>
          </a:p>
          <a:p>
            <a:pPr algn="ctr"/>
            <a:endParaRPr lang="ru-RU" sz="1050" b="1" dirty="0">
              <a:solidFill>
                <a:srgbClr val="002060"/>
              </a:solidFill>
            </a:endParaRP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со ст. 10 федерального закона от 21.12.1996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159-ФЗ "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дополнительных гарантиях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социальной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поддержке детей-сирот и детей, оставшихся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попечения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родителей" дети-сироты и дети, оставшиеся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попечения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имеют право в соответствии с Федеральным законом "О бесплатной юридической помощи в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на бесплатную юридическую помощь в виде:</a:t>
            </a: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правового консультирования в устной и письменной форме;</a:t>
            </a: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составления заявлений, жалоб, ходатайств и других документов правового характера;</a:t>
            </a: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представления интересов гражданина в судах, государственных и муниципальных органах, организациях в случаях и в порядке, которые установлены настоящим Федеральным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законом, другими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федеральными законами и законами субъектов РФ.</a:t>
            </a:r>
          </a:p>
          <a:p>
            <a:pPr algn="just"/>
            <a:endParaRPr lang="ru-RU" sz="800" dirty="0" smtClean="0">
              <a:solidFill>
                <a:srgbClr val="002060"/>
              </a:solidFill>
            </a:endParaRPr>
          </a:p>
          <a:p>
            <a:pPr algn="just"/>
            <a:endParaRPr lang="ru-RU" sz="800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Иные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социальной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поддержки детей-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сирот и детей, оставшихся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попечения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</a:t>
            </a:r>
          </a:p>
          <a:p>
            <a:pPr algn="just"/>
            <a:endParaRPr lang="ru-RU" sz="800" dirty="0" smtClean="0">
              <a:solidFill>
                <a:srgbClr val="002060"/>
              </a:solidFill>
            </a:endParaRPr>
          </a:p>
          <a:p>
            <a:pPr algn="just"/>
            <a:r>
              <a:rPr lang="ru-RU" sz="800" dirty="0" smtClean="0">
                <a:solidFill>
                  <a:srgbClr val="002060"/>
                </a:solidFill>
              </a:rPr>
              <a:t>          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Дети-сироты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дети, оставшиеся без попечения родителей,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из числа детей-сирот и детей, оставшихся без попечения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родителей: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имеют право на бесплатное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областных государственных музеев, картинных галерей, выставок;</a:t>
            </a: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имеют право на однократное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 части затрат на ремонт жилых помещений, принадлежащих им на праве собственности;</a:t>
            </a: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обеспечиваются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бесплатным проездом на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городском, пригородном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транспорте, в сельской местности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внутрирайонном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транспорте (кроме такси), а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бесплатным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проездом один раз в год к месту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жительства и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 к месту учебы.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7084" y="3751118"/>
            <a:ext cx="3486151" cy="262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известны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факты нарушения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гарантий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 и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оставшихся без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попечения родителей, сообщайте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algn="ctr"/>
            <a:endParaRPr lang="ru-RU" sz="11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ПРОКУРАТУРУ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НИЖНЕГОРСКОГО РАЙОНА</a:t>
            </a: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 </a:t>
            </a:r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-19-54</a:t>
            </a:r>
            <a:endParaRPr lang="ru-RU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Электронному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адресу: </a:t>
            </a:r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1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niz</a:t>
            </a:r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1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82.mailop</a:t>
            </a:r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пгт.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Нижнегорский, ул.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8а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3235" cy="305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428" y="1846118"/>
            <a:ext cx="3751118" cy="2784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  <a:cs typeface="Times New Roman" pitchFamily="18" charset="0"/>
              </a:rPr>
              <a:t>Основные права и гарантии детей-сирот и детей, оставшихся без попечения родителей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48546" y="6380018"/>
            <a:ext cx="3844636" cy="238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пгт. Нижнегорский 2021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701" y="228600"/>
            <a:ext cx="11468099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spcCol="144000" rtlCol="0" anchor="t" anchorCtr="0"/>
          <a:lstStyle/>
          <a:p>
            <a:pPr algn="just"/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Понятие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«дети-сироты», «дети, оставшиеся без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попечения родителей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«лица из числа детей- сирот и детей,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оставшихся без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попечения родителей», «лица, потерявшие в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обучения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обоих родителей или единственного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родителя» урегулированы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законе от 21.12.1996 №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159-ФЗ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дополнительных гарантиях по социальной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поддержке детей-сирот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детей, оставшихся без попечения родителей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Действующим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законодательством предусмотрены следующие </a:t>
            </a:r>
            <a:r>
              <a:rPr lang="ru-RU" sz="9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устройства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детей-сирот и детей, оставшихся без попечения родителей: </a:t>
            </a:r>
            <a:endParaRPr lang="ru-RU" sz="9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усыновление, </a:t>
            </a:r>
          </a:p>
          <a:p>
            <a:pPr algn="just"/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передача под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опеку (попечительство), в приемную семью либо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предусмотренных законами субъектов РФ,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патронатную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семью, а при отсутствии такой возможности –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детей-сирот и детей, оставшихся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попечения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всех типов (п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123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 РФ). </a:t>
            </a:r>
            <a:endParaRPr lang="ru-RU" sz="9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Опека или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попечительство устанавливаются над детьми-сиротами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детьми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оставшимися без попечения родителей, в целях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содержания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воспитания и образования, а также для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их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и интересов. </a:t>
            </a:r>
            <a:endParaRPr lang="ru-RU" sz="9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Над детьми до 14-летнего возраста устанавливается </a:t>
            </a:r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опека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над детьми в возрасте от 14 до 18 лет – </a:t>
            </a:r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попечительство.</a:t>
            </a:r>
          </a:p>
          <a:p>
            <a:pPr algn="just"/>
            <a:endParaRPr lang="ru-RU" sz="9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Гарантии права на 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just"/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Дети-сироты и дети, оставшиеся без попечения родителей,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из числа детей-сирот и детей, оставшихся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попечения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имеют право:</a:t>
            </a:r>
          </a:p>
          <a:p>
            <a:pPr algn="just"/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прием на подготовительные отделения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государственных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обучение за счет бюджетных ассигнований федерального бюджета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на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второго среднего профессионального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подготовки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квалифицированных рабочих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служащих по очной форме обучения за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средств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бюджетов бюджетной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Российской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</a:p>
          <a:p>
            <a:pPr algn="just"/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однократное прохождение обучения по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профессиональной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по профессиям рабочих, должностям служащих по очной форме обучения за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средств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субъектов РФ. </a:t>
            </a:r>
            <a:endParaRPr lang="ru-RU" sz="9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 детьми-сиротами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детьми, оставшимися без попечения родителей,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лицами из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детей, оставшихся без попечения родителей, прошедшими профессиональное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освоения образовательных программ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общего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образовательных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среднего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образования,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 право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однократное прохождение обучения по программам профессиональной подготовки по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профессиям рабочих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должностям служащих по очной форме обучения за счет средств бюджетов субъектов РФ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</a:t>
            </a:r>
            <a:r>
              <a:rPr lang="ru-RU" sz="1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на </a:t>
            </a: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обеспечение</a:t>
            </a:r>
          </a:p>
          <a:p>
            <a:pPr algn="ctr"/>
            <a:endParaRPr lang="ru-RU" sz="1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Дети-сироты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дети, оставшиеся без попечения родителей,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из числа детей-сирот и детей, оставшихся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попечения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имеют право:</a:t>
            </a:r>
          </a:p>
          <a:p>
            <a:pPr algn="just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на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бесплатной медицинской помощи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медицинских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государственной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здравоохранения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муниципальной системы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высокотехнологичной медицинской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помощи, проведение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диспансеризации, оздоровления, регулярных медицинских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осмотров;</a:t>
            </a:r>
          </a:p>
          <a:p>
            <a:pPr algn="just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на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путевки в организации отдыха детей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оздоровления (в санаторно-курортные организации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 наличии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показаний) в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первоочередном порядке;</a:t>
            </a:r>
          </a:p>
          <a:p>
            <a:pPr algn="just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на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обеспечение лекарственными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препаратами для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применения в соответствии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федеральным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областным законодательством.</a:t>
            </a:r>
          </a:p>
          <a:p>
            <a:pPr algn="just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прав на имущество и жилое помещение</a:t>
            </a:r>
          </a:p>
          <a:p>
            <a:pPr algn="just"/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Детям-сиротам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детям, оставшимся без попечения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лицам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детей- сирот и детей, оставшихся без попечения родителей, органом исполнительной власти субъекта Российской Федерации, на территории которого находится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жительства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лиц, однократно предоставляются благоустроенные жилые помещения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специализированного жилищного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по договорам найма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специализированных жилых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в случаях,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если:</a:t>
            </a:r>
          </a:p>
          <a:p>
            <a:pPr algn="just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9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лица  </a:t>
            </a:r>
            <a:r>
              <a:rPr lang="ru-RU" sz="9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являются нанимателями жилых помещений по договорам социального найма или членами семьи </a:t>
            </a:r>
            <a:r>
              <a:rPr lang="ru-RU" sz="9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нанимателя жилого </a:t>
            </a:r>
            <a:r>
              <a:rPr lang="ru-RU" sz="9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по договору социального найма </a:t>
            </a:r>
            <a:r>
              <a:rPr lang="ru-RU" sz="9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собственниками </a:t>
            </a:r>
            <a:r>
              <a:rPr lang="ru-RU" sz="9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 помещений</a:t>
            </a:r>
            <a:r>
              <a:rPr lang="ru-RU" sz="9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9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являются </a:t>
            </a:r>
            <a:r>
              <a:rPr lang="ru-RU" sz="9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нанимателями жилых помещений по </a:t>
            </a:r>
            <a:r>
              <a:rPr lang="ru-RU" sz="9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 социального </a:t>
            </a:r>
            <a:r>
              <a:rPr lang="ru-RU" sz="9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найма или членами семьи нанимателя жилого помещения по договору социального найма либо </a:t>
            </a:r>
            <a:r>
              <a:rPr lang="ru-RU" sz="9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собственниками жилых </a:t>
            </a:r>
            <a:r>
              <a:rPr lang="ru-RU" sz="9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помещений, в случае, если их проживание в ранее занимаемых жилых помещениях признается невозможным. </a:t>
            </a:r>
            <a:endParaRPr lang="ru-RU" sz="900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Норма предоставления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жилого помещения указанным категориям граждан составляет 33 </a:t>
            </a:r>
            <a:r>
              <a:rPr lang="ru-RU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независимо от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 семьи.</a:t>
            </a:r>
          </a:p>
          <a:p>
            <a:pPr algn="just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Жилые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предоставляются указанным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 по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достижении ими возраста 18 лет, а также в случае приобретения ими полной дееспособности до достижения совершеннолетия. </a:t>
            </a:r>
            <a:endParaRPr lang="ru-RU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Министерство образования, науки и молодежи Республики Крым формирует список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 и детей, оставшихся без попечения родителей, лиц из числа детей-сирот и детей, оставшихся без попечения родителей, которые подлежат обеспечению жилыми помещениями. </a:t>
            </a:r>
            <a:endParaRPr lang="ru-RU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данный список включаются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достигшие возраста 14 лет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гарантии права на труд</a:t>
            </a:r>
          </a:p>
          <a:p>
            <a:pPr algn="just"/>
            <a:endParaRPr lang="ru-RU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Органы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службы занятости населения (далее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органы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занятости) при обращении к ним детей-сирот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детей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оставшихся без попечения родителей, в возрасте от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до 18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осуществляют </a:t>
            </a:r>
            <a:r>
              <a:rPr lang="ru-RU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профориентационную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 и обеспечивают диагностику их профессиональной пригодности с учетом состояния здоровья. </a:t>
            </a:r>
            <a:endParaRPr lang="ru-RU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Ищущим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впервые и зарегистрированным в органах государственной службы занятости в статусе безработного детям-сиротам, детям, оставшимся без попечения родителей, лицам из числа детей-сирот и детей, оставшихся без попечения родителей, выплачивается пособие по безработице в течение 6 месяцев в размере уровня средней заработной платы, сложившегося в регионе проживания. </a:t>
            </a:r>
            <a:endParaRPr lang="ru-RU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Органы службы занятости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указанного срока осуществляют профессиональную ориентацию, направляют для прохождения профессионального обучения или получения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профессионального образования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организовывают трудоустройство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данной категории.</a:t>
            </a:r>
          </a:p>
          <a:p>
            <a:pPr algn="just"/>
            <a:endParaRPr lang="ru-RU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99" y="3597562"/>
            <a:ext cx="4017817" cy="2678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1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1263</Words>
  <Application>Microsoft Office PowerPoint</Application>
  <PresentationFormat>Широкоэкранный</PresentationFormat>
  <Paragraphs>74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Segoe Print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Зайцева Виктория Сергеевна</dc:creator>
  <cp:lastModifiedBy>Сергиенко Наталья Александровна</cp:lastModifiedBy>
  <cp:revision>11</cp:revision>
  <dcterms:created xsi:type="dcterms:W3CDTF">2021-09-02T08:40:20Z</dcterms:created>
  <dcterms:modified xsi:type="dcterms:W3CDTF">2021-12-23T08:43:24Z</dcterms:modified>
</cp:coreProperties>
</file>