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2" r:id="rId3"/>
    <p:sldId id="257" r:id="rId4"/>
    <p:sldId id="258" r:id="rId5"/>
    <p:sldId id="265" r:id="rId6"/>
    <p:sldId id="259" r:id="rId7"/>
    <p:sldId id="270" r:id="rId8"/>
    <p:sldId id="260" r:id="rId9"/>
    <p:sldId id="269" r:id="rId10"/>
    <p:sldId id="261" r:id="rId11"/>
    <p:sldId id="262" r:id="rId12"/>
    <p:sldId id="263" r:id="rId13"/>
    <p:sldId id="264" r:id="rId14"/>
    <p:sldId id="266" r:id="rId15"/>
    <p:sldId id="267" r:id="rId16"/>
    <p:sldId id="268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7" d="100"/>
          <a:sy n="47" d="100"/>
        </p:scale>
        <p:origin x="-4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YrXt-QkyR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Психолого-педагогическая характеристика детей с нарушением слуха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3571876"/>
            <a:ext cx="6560234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Подготовили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Педагог –психолог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Хаялиева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А.С.</a:t>
            </a:r>
          </a:p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Учитель-логопед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Шемшединова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У.А.</a:t>
            </a:r>
            <a:endParaRPr lang="ru-RU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17240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 К концу дошкольного возраста, т. е. к 6-7 годам, большая часть глухих детей, находящихся с 2-3 лет в специальных коррекционных детских учреждениях, достигают уровня развития зритель­ного восприятия, близкого к нормальному. Глухие дети 6-7 лет в среднем незначительно отличаются в уровне развития наглядно-действенного мышления. Характерен достаточно высо­кий уровень развития как простейшей на­глядно-образной памяти (на места расположения предметов), так и образно-словесной памяти (на зрительно воспринятые и на­званные изображения предметов). При этом около одной трети имеют развитие наглядно-образного мышления ниже среднего уровня. Большая часть глухих детей уступает в математическом счете нормально разви­вающимся слышащим детям, однако в решении задач существенных отличий не наблюдается. Глухие дети хорошо владеют произвольной деятельностью, направленной на выполнение тех заданий, которые предлагает им взрослый и которые требуют от них сосредоточия внимания, анализа условий деятельности, оцен­ки проблемной ситуации, преодоления возникающих препятствий. Они эмоционально и адекватно реагируют на характер выпол­няемых заданий и достигаемый при этом успех или неудачу, стремятся к правильному решению поставленной перед ними задачи.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7972452" cy="485459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В развитии всех видов ощущений и восприятий у детей с недостатками слуха имеются специфические особенности. </a:t>
            </a:r>
            <a:br>
              <a:rPr lang="ru-RU" dirty="0" smtClean="0"/>
            </a:br>
            <a:r>
              <a:rPr lang="ru-RU" dirty="0" smtClean="0"/>
              <a:t>Большое значение для компенсации нарушений слуха приобретает зрительное восприятие. У детей с нарушениями слуха наблюдается замедленное по сравнению со слышащими сверстниками узнавание предметов. Так, глухим и слышащим детям младшего школьного возраста показывали изображения хорошо знакомых предметов на короткие промежутки времени (от 22 до 7 с). Это позволило выявить, какое время необходимо детям для узнавания предметов. У глухих детей восприятие и узнавание протекало более медленно, чем у слышащих сверстников. Им требовалось больше времени для того, чтобы выделить информативные признаки предмета. Еще большие трудности у них возникали при необходимости узнавания знакомых предметов – геометрических фигур, разрозненных элементов (групп точек и линий) в перевернутом на 180° положении. По мнению исследователей, это связано с менее подробным </a:t>
            </a:r>
            <a:r>
              <a:rPr lang="ru-RU" dirty="0" err="1" smtClean="0"/>
              <a:t>анализированием</a:t>
            </a:r>
            <a:r>
              <a:rPr lang="ru-RU" dirty="0" smtClean="0"/>
              <a:t> и </a:t>
            </a:r>
            <a:r>
              <a:rPr lang="ru-RU" dirty="0" err="1" smtClean="0"/>
              <a:t>синтезированием</a:t>
            </a:r>
            <a:r>
              <a:rPr lang="ru-RU" dirty="0" smtClean="0"/>
              <a:t> предметов в прошлом опыте, с замедленным формированием у глухих детей произвольности процесса восприятия. </a:t>
            </a:r>
            <a:br>
              <a:rPr lang="ru-RU" dirty="0" smtClean="0"/>
            </a:br>
            <a:r>
              <a:rPr lang="ru-RU" dirty="0" smtClean="0"/>
              <a:t>Выделение и различение форм предметов облегчается благодаря овладению соответствующими обозначениями и применением их на практике.</a:t>
            </a:r>
            <a:endParaRPr lang="ru-RU" dirty="0"/>
          </a:p>
        </p:txBody>
      </p:sp>
      <p:pic>
        <p:nvPicPr>
          <p:cNvPr id="4" name="Рисунок 3" descr="lLFd0Zy7l5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4786322"/>
            <a:ext cx="2547942" cy="1910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358246" cy="37147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Если у слабослышащих детей, начиная с младшего школьного возраста в условиях специального обучения осуществляется все­стороннее развитие словесной речи и всех познавательных про­цессов в их единстве, то постепенно к среднему, и тем более к старшему школьному возрасту, их психическое развитие приближается к нормальному. При сравнительно небольшом понижении слуха и достаточно хорошо развитой речи они оказываются способными к речевому общению с окружающими. В целом психическое компенсаторное развитие слабослыша­щих детей и подростков в условиях специального обучения позво­ляет им получить образование в объеме полной средней школы, некоторым — высшее образование.</a:t>
            </a:r>
            <a:endParaRPr lang="ru-RU" dirty="0"/>
          </a:p>
        </p:txBody>
      </p:sp>
      <p:pic>
        <p:nvPicPr>
          <p:cNvPr id="4" name="Рисунок 3" descr="y_0e1e4ab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929066"/>
            <a:ext cx="4786346" cy="2769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4572032" cy="6286544"/>
          </a:xfrm>
        </p:spPr>
        <p:txBody>
          <a:bodyPr>
            <a:normAutofit fontScale="92500" lnSpcReduction="20000"/>
          </a:bodyPr>
          <a:lstStyle/>
          <a:p>
            <a:pPr fontAlgn="t">
              <a:buNone/>
            </a:pPr>
            <a:r>
              <a:rPr lang="ru-RU" dirty="0" smtClean="0"/>
              <a:t>    По мнению В.П. </a:t>
            </a:r>
            <a:r>
              <a:rPr lang="ru-RU" dirty="0" err="1" smtClean="0"/>
              <a:t>Шульпиной</a:t>
            </a:r>
            <a:r>
              <a:rPr lang="ru-RU" dirty="0" smtClean="0"/>
              <a:t> (2007), в дыхательной системе у школьников с различной степенью нарушения слуха проявляются следующие отклонения: диспропорция в объеме и экскурсии грудной клетки, недостаточность жизненной емкости легких, неумение координировать дыхание с произвольными движениями, что затрудняет процесс нормального формирования двигательных функций.</a:t>
            </a:r>
          </a:p>
        </p:txBody>
      </p:sp>
      <p:pic>
        <p:nvPicPr>
          <p:cNvPr id="4" name="Рисунок 3" descr="odBRPP2Wal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1071546"/>
            <a:ext cx="4175132" cy="4818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3746_html_5cb61c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357430"/>
            <a:ext cx="7572396" cy="43220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15370" cy="235745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Некоторые авторы отмечают недостаточно точную координацию и неуверенность движений </a:t>
            </a:r>
            <a:r>
              <a:rPr lang="ru-RU" dirty="0" err="1" smtClean="0"/>
              <a:t>неслышащих</a:t>
            </a:r>
            <a:r>
              <a:rPr lang="ru-RU" dirty="0" smtClean="0"/>
              <a:t> школьников, что проявляется в замедленном овладении двигательными навыками, относительно низком уровне развития пространственной ориентации у </a:t>
            </a:r>
            <a:r>
              <a:rPr lang="ru-RU" dirty="0" err="1" smtClean="0"/>
              <a:t>неслышащих</a:t>
            </a:r>
            <a:r>
              <a:rPr lang="ru-RU" dirty="0" smtClean="0"/>
              <a:t> школьников, а также в замедленном по сравнению со здоровыми темпе выполнения отдельных движений и всей деятельности в целом.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15370" cy="1714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У школьников с полной или частичной потерей слуха существуют проблемы механизмов компенсации утраченных сенсорных функций.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SOhjIF4l-H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857364"/>
            <a:ext cx="5962650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По мнению многих исследователей (А.С. </a:t>
            </a:r>
            <a:r>
              <a:rPr lang="ru-RU" dirty="0" err="1" smtClean="0"/>
              <a:t>Самыличев</a:t>
            </a:r>
            <a:r>
              <a:rPr lang="ru-RU" dirty="0" smtClean="0"/>
              <a:t>, 1985; А.А. Дмитриев, 1991; Е.С. Черник, 1991; И.Н. Ляхова, 1992; В.М. Мозговой, 1993;А.В. Романенко, 1997; Я.В. </a:t>
            </a:r>
            <a:r>
              <a:rPr lang="ru-RU" dirty="0" err="1" smtClean="0"/>
              <a:t>Крет</a:t>
            </a:r>
            <a:r>
              <a:rPr lang="ru-RU" dirty="0" smtClean="0"/>
              <a:t>, 2002), самые выраженные нарушения у </a:t>
            </a:r>
            <a:r>
              <a:rPr lang="ru-RU" dirty="0" err="1" smtClean="0"/>
              <a:t>неслышащих</a:t>
            </a:r>
            <a:r>
              <a:rPr lang="ru-RU" dirty="0" smtClean="0"/>
              <a:t> детей отмечаются в координации движений: грубые ошибки в дифференцировании мышечных усилий, излишняя напряженность, скованность и неточность движений, ограниченная амплитуда, нарушения в пространственной ориентировке, равновесии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6-rm65GZY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0"/>
            <a:ext cx="8229600" cy="220980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70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Нарушение слуха</a:t>
            </a:r>
            <a:r>
              <a:rPr lang="ru-RU" dirty="0" smtClean="0"/>
              <a:t> — полное (глухота) или частичное (тугоухость) снижение способности обнаруживать и понимать звуки. Нарушением слуха может страдать любой организм, способный воспринимать звук. Звуковые волны различаются по частоте и амплитуде. Потеря способности обнаруживать некоторые (или все) частоты или неспособность различать звуки с низкой амплитудой, называется нарушением слуха.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724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Классификация стойких нарушений слуха должна учитывать время наступления, место, степень поражения слуховой функции и состояние речи ребенка.</a:t>
            </a:r>
          </a:p>
          <a:p>
            <a:pPr>
              <a:buNone/>
            </a:pPr>
            <a:r>
              <a:rPr lang="ru-RU" dirty="0" smtClean="0"/>
              <a:t>     По классификации Неймана Льва Владимировича (1961) выделяют следующие категории детей с нарушениями слуха:</a:t>
            </a:r>
          </a:p>
          <a:p>
            <a:r>
              <a:rPr lang="ru-RU" b="1" dirty="0" smtClean="0"/>
              <a:t>Слабослышащие</a:t>
            </a:r>
            <a:r>
              <a:rPr lang="ru-RU" dirty="0" smtClean="0"/>
              <a:t> дети, в зависимости от величины средней потери слуха в области от 500 до 4000 Гц, могут быть отнесены к одной из следующих степеней тугоухости:</a:t>
            </a:r>
          </a:p>
          <a:p>
            <a:pPr>
              <a:buNone/>
            </a:pPr>
            <a:r>
              <a:rPr lang="ru-RU" dirty="0" smtClean="0"/>
              <a:t>     § I степень – не превышает 50 дБ;</a:t>
            </a:r>
          </a:p>
          <a:p>
            <a:pPr>
              <a:buNone/>
            </a:pPr>
            <a:r>
              <a:rPr lang="ru-RU" dirty="0" smtClean="0"/>
              <a:t>     § II степень – от 50 до 70 дБ;</a:t>
            </a:r>
          </a:p>
          <a:p>
            <a:pPr>
              <a:buNone/>
            </a:pPr>
            <a:r>
              <a:rPr lang="ru-RU" dirty="0" smtClean="0"/>
              <a:t>     § III степень – более 70 дБ;</a:t>
            </a:r>
          </a:p>
          <a:p>
            <a:r>
              <a:rPr lang="ru-RU" b="1" dirty="0" smtClean="0"/>
              <a:t>Глухие</a:t>
            </a:r>
            <a:r>
              <a:rPr lang="ru-RU" dirty="0" smtClean="0"/>
              <a:t> дети, в зависимости от объема воспринимаемых частот, относятся к одной из 4-х групп:</a:t>
            </a:r>
          </a:p>
          <a:p>
            <a:pPr>
              <a:buNone/>
            </a:pPr>
            <a:r>
              <a:rPr lang="ru-RU" dirty="0" smtClean="0"/>
              <a:t>     § I группа – 125-250 Гц;</a:t>
            </a:r>
          </a:p>
          <a:p>
            <a:pPr>
              <a:buNone/>
            </a:pPr>
            <a:r>
              <a:rPr lang="ru-RU" dirty="0" smtClean="0"/>
              <a:t>     § I группа – 125-500 Гц;</a:t>
            </a:r>
          </a:p>
          <a:p>
            <a:pPr>
              <a:buNone/>
            </a:pPr>
            <a:r>
              <a:rPr lang="ru-RU" dirty="0" smtClean="0"/>
              <a:t>     § III группа – 125-1000 Гц;</a:t>
            </a:r>
          </a:p>
          <a:p>
            <a:pPr>
              <a:buNone/>
            </a:pPr>
            <a:r>
              <a:rPr lang="ru-RU" dirty="0" smtClean="0"/>
              <a:t>     § IV группа – 125-2000 Гц и выше.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Условная граница между тугоухостью и глухотой – 85 дБ.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5072098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По международной классификации (1988) в зависимости от средней потери слуха в диапазоне трех частот: 500, 1000 и 2000 Гц выделяют 4 степени тугоухости и глухоту:</a:t>
            </a:r>
          </a:p>
          <a:p>
            <a:r>
              <a:rPr lang="ru-RU" dirty="0" smtClean="0"/>
              <a:t> I степень – 26-40 дБ;</a:t>
            </a:r>
          </a:p>
          <a:p>
            <a:r>
              <a:rPr lang="ru-RU" dirty="0" smtClean="0"/>
              <a:t> II степень – 41-55 дБ;</a:t>
            </a:r>
          </a:p>
          <a:p>
            <a:r>
              <a:rPr lang="ru-RU" dirty="0" smtClean="0"/>
              <a:t> III степень – 56-70 дБ;</a:t>
            </a:r>
          </a:p>
          <a:p>
            <a:r>
              <a:rPr lang="ru-RU" dirty="0" smtClean="0"/>
              <a:t> IV степень – 71-90 дБ;</a:t>
            </a:r>
          </a:p>
          <a:p>
            <a:r>
              <a:rPr lang="ru-RU" dirty="0" smtClean="0"/>
              <a:t> Глухота – более 90 дБ.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aKpqQe-Ze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143116"/>
            <a:ext cx="3487738" cy="27681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143932" cy="335758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При первичной оценке слуха с помощью речи детей разделяют на следующие степени тугоухости:</a:t>
            </a:r>
          </a:p>
          <a:p>
            <a:r>
              <a:rPr lang="ru-RU" dirty="0" smtClean="0"/>
              <a:t> Легкая — восприятие шепотной речи от 4 до 6 м; разговорной — от 6 до 8 м.</a:t>
            </a:r>
          </a:p>
          <a:p>
            <a:r>
              <a:rPr lang="ru-RU" dirty="0" smtClean="0"/>
              <a:t> Умеренная — шепот от 1 до 3 м, разговор — 4-6 м.</a:t>
            </a:r>
          </a:p>
          <a:p>
            <a:r>
              <a:rPr lang="ru-RU" dirty="0" smtClean="0"/>
              <a:t> Значительная — шепот не более 1 м от ушной раковины, громкая речь (разговорная) — от 2 до 4 м.</a:t>
            </a:r>
          </a:p>
          <a:p>
            <a:r>
              <a:rPr lang="ru-RU" dirty="0" smtClean="0"/>
              <a:t> Тяжелая степень — шепот — 0,5 м, разговорная речь — не более 2 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289_w308_h2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357562"/>
            <a:ext cx="4076708" cy="3057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307762116_bankoboev.ru_detskoe_lichiko_jpg_252x115_crop_upscale_q8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786190"/>
            <a:ext cx="4122266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BRCWAktaD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62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Глухота – стойкая потеря слуха, при которой невозможно самостоятельное овладение речью и разборчивое восприятие речи у ушной раковины. При этом человек может воспринимать некоторые громкие неречевые звуки (свисток, звонок). Глухота бывает врожденная и приобретенная. В свою очередь глухота приобретенная бывает ранней и поздней (позднооглохшие). Ранняя приобретенная глухота – это глухота, возникающая у ребенка в </a:t>
            </a:r>
            <a:r>
              <a:rPr lang="ru-RU" dirty="0" err="1" smtClean="0"/>
              <a:t>доречевом</a:t>
            </a:r>
            <a:r>
              <a:rPr lang="ru-RU" dirty="0" smtClean="0"/>
              <a:t> периоде или в самом начале формирования речи. Поздняя приобретенная глухота наступает после того, как речь сформировалась в той или иной степени.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Лишь у небольшого числа глухих детей может быть отмечено полное отсутствие слуха (тотальная глухота), большинство глухих различают громкий голос, некоторые – голос разговорной громкости у самой ушной раковины. Однако такой остаточный слух не дает возможности различать речевые звуки, слова и фразы. Объем и острота слуха у части детей позволяют различать некоторые гласные (вокальный слух), или даже узнавать знакомые слова и фразы по некоторым опорным признакам: слышимые фонемы, ударение, число слогов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452628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Для психического развития глухого ребенка на первом году жиз­ни очень важно, как взрослые организуют его знакомство с пред­метами ближайшего окружения, его вещами и одеж­дой, посудой, игрушками, а также его действия с этими предме­тами. Чем богаче и разнообразнее будут действия взрослых с предметами, тем содержательнее будут и ответные или самостоятель­ные действия ребенка, тем больше будет развиваться не только его моторика, но и процессы познания, предметно-практическая деятельность в целом.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1364890112_gluhi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357694"/>
            <a:ext cx="3288282" cy="2181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2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4071942"/>
            <a:ext cx="3424907" cy="25479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62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Психическое развитие глухого ребенка второго и третьего года жизни во многом зависит от того, как строится его жизнедеятель­ность, как он овладевает умениями самообслуживания, какие возможности ему предоставляют взрослые для действия с различными предметами, с игрушками. Чем более самостоятелен ребенок, чем большим количеством бытовых действий он овладевает, чем более разнообразны и содержательны его занятия с игрушками, тем лучше он развивается и физически и психически.  При обеспечении всех необходимых указанных выше условий глухой ребенок к трехлетнему возрасту по развитию предметно-практической деятельности, в которой проявляются его познава­тельные и практические умения, может находиться на том же уров­не, что и слышащие дети. Однако он очень отличается от слышащих по развитию речи. Глухой ребенок, находящийся в среде глухих, к трем годам овладевает жестовой речью, позволяющей общаться с ним его родителям или другим людям</a:t>
            </a:r>
            <a:endParaRPr lang="ru-RU" dirty="0"/>
          </a:p>
        </p:txBody>
      </p:sp>
      <p:pic>
        <p:nvPicPr>
          <p:cNvPr id="4" name="Рисунок 3" descr="aHoAMACePB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4309072"/>
            <a:ext cx="3579848" cy="2317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1039</Words>
  <Application>Microsoft Office PowerPoint</Application>
  <PresentationFormat>Экран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Психолого-педагогическая характеристика детей с нарушением слуха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Психолого-педагогическая характеристика детей с нарушением слуха</dc:title>
  <dc:creator>Алексей</dc:creator>
  <cp:lastModifiedBy>weber</cp:lastModifiedBy>
  <cp:revision>12</cp:revision>
  <dcterms:created xsi:type="dcterms:W3CDTF">2014-11-11T16:59:00Z</dcterms:created>
  <dcterms:modified xsi:type="dcterms:W3CDTF">2021-12-20T18:13:24Z</dcterms:modified>
</cp:coreProperties>
</file>