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3" r:id="rId6"/>
    <p:sldId id="264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3DBA-C432-4495-B15F-935D8980BB4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A3DD-970C-4FAE-AA99-39FB2E505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2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3DBA-C432-4495-B15F-935D8980BB4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A3DD-970C-4FAE-AA99-39FB2E505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3DBA-C432-4495-B15F-935D8980BB4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A3DD-970C-4FAE-AA99-39FB2E505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75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3DBA-C432-4495-B15F-935D8980BB4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A3DD-970C-4FAE-AA99-39FB2E505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3DBA-C432-4495-B15F-935D8980BB4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A3DD-970C-4FAE-AA99-39FB2E505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5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3DBA-C432-4495-B15F-935D8980BB4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A3DD-970C-4FAE-AA99-39FB2E505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9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3DBA-C432-4495-B15F-935D8980BB4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A3DD-970C-4FAE-AA99-39FB2E505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9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3DBA-C432-4495-B15F-935D8980BB4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A3DD-970C-4FAE-AA99-39FB2E505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3DBA-C432-4495-B15F-935D8980BB4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A3DD-970C-4FAE-AA99-39FB2E505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29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3DBA-C432-4495-B15F-935D8980BB4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A3DD-970C-4FAE-AA99-39FB2E505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1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3DBA-C432-4495-B15F-935D8980BB4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A3DD-970C-4FAE-AA99-39FB2E505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4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03DBA-C432-4495-B15F-935D8980BB4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A3DD-970C-4FAE-AA99-39FB2E505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13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о деятельности центра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«Точка роста»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«Ивановская СОШ»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190606" cy="335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384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Изучение образовательного робототехнического манипулятора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Dobot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Magician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Документ 1\СЕКРЕТАРЬ\ТЕХНОЛОГИЯ\ТОЧКА РОСТА\Рисунок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46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Деятельность центра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усвоение предметных областей «Естественно-научные предметы», «Естественные науки», «Технология»  обучающимися 5 - 11 классов;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практическая деятельность в рамках учебных предметов «Физика», «Химия», «Биология», предметных областей естественно-научной и технологической направленности;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проведение внеклассных мероприятий для обучающихся, в том числе конкурсов.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1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Начата работа по селекции  декоративноцветущих растений (ирисов), которая ляжет в основу дальнейших научных исследований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ботанике и ландшафтной архитектуре.</a:t>
            </a:r>
            <a:b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ekretar\Desktop\ФОТО Ботаничсеский сад ШКОЛА\Ирисы выращивание\image-27-03-23-08-56-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kretar\Desktop\ФОТО Ботаничсеский сад ШКОЛА\Ирисы выращивание\image-27-03-23-08-56-3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30" y="2708919"/>
            <a:ext cx="2631521" cy="350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ekretar\Desktop\ФОТО Ботаничсеский сад ШКОЛА\Ирисы выращивание\image-27-03-23-08-5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34262"/>
            <a:ext cx="2790662" cy="37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7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Ведётся внеурочная деятельность «Зелёная лаборатория», «Язык растений». Совместно со школьным ботаническим садом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ведется работа по интродукции цветочных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культур (роз, ирисов, лилейников,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пионов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, хризантем, тюльпанов).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56792"/>
            <a:ext cx="2304256" cy="27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sekretar\Desktop\ФОТО Ботаничсеский сад ШКОЛА\Ирисы и хризантемы\IMG_0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4353"/>
            <a:ext cx="252028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937" y="2564904"/>
            <a:ext cx="3809281" cy="367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65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kretar\Desktop\ФОТО Ботаничсеский сад ШКОЛА\Ирисы и хризантемы\IMG_07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0" y="404664"/>
            <a:ext cx="2738090" cy="365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ekretar\Desktop\ФОТО Ботаничсеский сад ШКОЛА\Ирисы и хризантемы\IMG_0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8781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ekretar\Desktop\ФОТО Ботаничсеский сад ШКОЛА\Ирисы и хризантемы\IMG_07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79"/>
            <a:ext cx="3005318" cy="400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548679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Интродукция хризантем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23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0818"/>
            <a:ext cx="3271220" cy="311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sekretar\Desktop\ФОТО Ботаничсеский сад ШКОЛА\Выращиванипе лилейников\IMG_20210812_152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48" y="3078682"/>
            <a:ext cx="263343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0" y="887281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Первые шаги в селекции ирисов бородатых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 descr="C:\Users\sekretar\Desktop\ФОТО Ботаничсеский сад ШКОЛА\Ирисы и хризантемы\IMG_07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784" y="1052737"/>
            <a:ext cx="255748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8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22.11.2022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г. прошло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мероприятие для обучающихся 9 – 10 классов по  Республиканской программе обучения правовой грамотности «</a:t>
            </a:r>
            <a:r>
              <a:rPr lang="en-US" sz="1800" dirty="0">
                <a:latin typeface="Times New Roman" pitchFamily="18" charset="0"/>
                <a:ea typeface="Calibri"/>
                <a:cs typeface="Times New Roman" pitchFamily="18" charset="0"/>
              </a:rPr>
              <a:t>Pro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Крым».</a:t>
            </a:r>
            <a:b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40769"/>
            <a:ext cx="4464495" cy="334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74" y="3212976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42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/>
                <a:ea typeface="Times New Roman"/>
              </a:rPr>
              <a:t>Ведется кружок "Робототехника" для обучающихся </a:t>
            </a:r>
            <a:r>
              <a:rPr lang="ru-RU" sz="1800" dirty="0" smtClean="0">
                <a:latin typeface="Times New Roman"/>
                <a:ea typeface="Times New Roman"/>
              </a:rPr>
              <a:t>6 - 8 </a:t>
            </a:r>
            <a:r>
              <a:rPr lang="ru-RU" sz="1800" dirty="0">
                <a:latin typeface="Times New Roman"/>
                <a:ea typeface="Times New Roman"/>
              </a:rPr>
              <a:t>классов. Обучающиеся получили теоретические сведения по робототехнике и знакомятся с набором для конструирования моделей и узлов. </a:t>
            </a:r>
            <a:endParaRPr lang="ru-RU" sz="1800" dirty="0"/>
          </a:p>
        </p:txBody>
      </p:sp>
      <p:pic>
        <p:nvPicPr>
          <p:cNvPr id="2050" name="Picture 2" descr="D:\Документ 1\СЕКРЕТАРЬ\ТЕХНОЛОГИЯ\ТОЧКА РОСТА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50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Сборка робота «Клик»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Документ 1\СЕКРЕТАРЬ\ТЕХНОЛОГИЯ\ТОЧКА РОСТА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72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352</TotalTime>
  <Words>186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Деятельность центра</vt:lpstr>
      <vt:lpstr>Начата работа по селекции  декоративноцветущих растений (ирисов), которая ляжет в основу дальнейших научных исследований  по ботанике и ландшафтной архитектуре. </vt:lpstr>
      <vt:lpstr>Ведётся внеурочная деятельность «Зелёная лаборатория», «Язык растений». Совместно со школьным ботаническим садом ведется работа по интродукции цветочных культур (роз, ирисов, лилейников, пионов, хризантем, тюльпанов).</vt:lpstr>
      <vt:lpstr>Презентация PowerPoint</vt:lpstr>
      <vt:lpstr>Презентация PowerPoint</vt:lpstr>
      <vt:lpstr>22.11.2022 г. прошло мероприятие для обучающихся 9 – 10 классов по  Республиканской программе обучения правовой грамотности «ProКрым». </vt:lpstr>
      <vt:lpstr>Ведется кружок "Робототехника" для обучающихся 6 - 8 классов. Обучающиеся получили теоретические сведения по робототехнике и знакомятся с набором для конструирования моделей и узлов. </vt:lpstr>
      <vt:lpstr>Сборка робота «Клик»</vt:lpstr>
      <vt:lpstr>Изучение образовательного робототехнического манипулятора Dobot Magician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sekretar</dc:creator>
  <cp:lastModifiedBy>sekretar</cp:lastModifiedBy>
  <cp:revision>17</cp:revision>
  <dcterms:created xsi:type="dcterms:W3CDTF">2023-03-23T11:02:37Z</dcterms:created>
  <dcterms:modified xsi:type="dcterms:W3CDTF">2023-03-27T10:35:07Z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